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16" r:id="rId3"/>
    <p:sldId id="323" r:id="rId4"/>
    <p:sldId id="315" r:id="rId5"/>
    <p:sldId id="335" r:id="rId6"/>
    <p:sldId id="295" r:id="rId7"/>
    <p:sldId id="324" r:id="rId8"/>
    <p:sldId id="325" r:id="rId9"/>
    <p:sldId id="326" r:id="rId10"/>
    <p:sldId id="328" r:id="rId11"/>
    <p:sldId id="329" r:id="rId12"/>
    <p:sldId id="331" r:id="rId13"/>
    <p:sldId id="332" r:id="rId14"/>
    <p:sldId id="334" r:id="rId15"/>
    <p:sldId id="333" r:id="rId16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1" d="100"/>
          <a:sy n="111" d="100"/>
        </p:scale>
        <p:origin x="1288" y="19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2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5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45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7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7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7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7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4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7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7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7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Coaching basics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Steve Elzinga</a:t>
            </a:r>
          </a:p>
        </p:txBody>
      </p:sp>
    </p:spTree>
    <p:extLst>
      <p:ext uri="{BB962C8B-B14F-4D97-AF65-F5344CB8AC3E}">
        <p14:creationId xmlns:p14="http://schemas.microsoft.com/office/powerpoint/2010/main" val="251348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370608"/>
            <a:ext cx="943148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/>
              <a:t>What all this means for you, the potential coach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51" y="1728672"/>
            <a:ext cx="5020711" cy="20612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If you want to expand your coaching potential than you must add knowledge/skills that you can specifically use in the lives of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You don’t have to be an expert in order to coach people in specific knowledge/skills but you do need to know the basics.</a:t>
            </a:r>
          </a:p>
        </p:txBody>
      </p:sp>
    </p:spTree>
    <p:extLst>
      <p:ext uri="{BB962C8B-B14F-4D97-AF65-F5344CB8AC3E}">
        <p14:creationId xmlns:p14="http://schemas.microsoft.com/office/powerpoint/2010/main" val="396866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370608"/>
            <a:ext cx="943148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/>
              <a:t>Take specific coaching knowledge/skills classes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51" y="1728672"/>
            <a:ext cx="5020711" cy="20612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Parenting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Marriage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Finance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Time management (</a:t>
            </a:r>
            <a:r>
              <a:rPr lang="en-US" sz="3000" dirty="0" err="1"/>
              <a:t>Livng</a:t>
            </a:r>
            <a:r>
              <a:rPr lang="en-US" sz="3000" dirty="0"/>
              <a:t> according to your god given life’s purpose)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Sex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2657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36916"/>
            <a:ext cx="994583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/>
              <a:t>Take specific coaching knowledge/skills classes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363" y="1470616"/>
            <a:ext cx="5009291" cy="2319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/>
              <a:t>Church growth series: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Reversing church decline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Church growth 50 to 100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Church growth 100 to 200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Part singing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Guitar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Keyboard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Bible study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Fellowship</a:t>
            </a:r>
          </a:p>
        </p:txBody>
      </p:sp>
    </p:spTree>
    <p:extLst>
      <p:ext uri="{BB962C8B-B14F-4D97-AF65-F5344CB8AC3E}">
        <p14:creationId xmlns:p14="http://schemas.microsoft.com/office/powerpoint/2010/main" val="233592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186781"/>
            <a:ext cx="994583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/>
              <a:t>Take specific coaching knowledge/skills classes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51" y="1544846"/>
            <a:ext cx="5239003" cy="2245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/>
              <a:t>Church growth series:</a:t>
            </a:r>
          </a:p>
          <a:p>
            <a:pPr marL="914400" lvl="1" indent="-514350">
              <a:buFont typeface="+mj-lt"/>
              <a:buAutoNum type="arabicPeriod" startAt="9"/>
            </a:pPr>
            <a:r>
              <a:rPr lang="en-US" sz="3000" dirty="0"/>
              <a:t>Sound and lights</a:t>
            </a:r>
          </a:p>
          <a:p>
            <a:pPr marL="914400" lvl="1" indent="-514350">
              <a:buFont typeface="+mj-lt"/>
              <a:buAutoNum type="arabicPeriod" startAt="9"/>
            </a:pPr>
            <a:r>
              <a:rPr lang="en-US" sz="3000" dirty="0"/>
              <a:t>Building and grounds</a:t>
            </a:r>
          </a:p>
          <a:p>
            <a:pPr marL="914400" lvl="1" indent="-514350">
              <a:buFont typeface="+mj-lt"/>
              <a:buAutoNum type="arabicPeriod" startAt="9"/>
            </a:pPr>
            <a:r>
              <a:rPr lang="en-US" sz="3000" dirty="0"/>
              <a:t>Sermon basics</a:t>
            </a:r>
          </a:p>
          <a:p>
            <a:pPr marL="914400" lvl="1" indent="-514350">
              <a:buFont typeface="+mj-lt"/>
              <a:buAutoNum type="arabicPeriod" startAt="9"/>
            </a:pPr>
            <a:r>
              <a:rPr lang="en-US" sz="3000" dirty="0"/>
              <a:t>Testimonies</a:t>
            </a:r>
          </a:p>
          <a:p>
            <a:pPr marL="914400" lvl="1" indent="-514350">
              <a:buFont typeface="+mj-lt"/>
              <a:buAutoNum type="arabicPeriod" startAt="9"/>
            </a:pPr>
            <a:r>
              <a:rPr lang="en-US" sz="3000" dirty="0"/>
              <a:t>Prayer</a:t>
            </a:r>
          </a:p>
          <a:p>
            <a:pPr marL="914400" lvl="1" indent="-514350">
              <a:buFont typeface="+mj-lt"/>
              <a:buAutoNum type="arabicPeriod" startAt="9"/>
            </a:pPr>
            <a:r>
              <a:rPr lang="en-US" sz="3000" dirty="0"/>
              <a:t>Gift based Church service</a:t>
            </a:r>
          </a:p>
          <a:p>
            <a:pPr marL="914400" lvl="1" indent="-514350">
              <a:buFont typeface="+mj-lt"/>
              <a:buAutoNum type="arabicPeriod" startAt="9"/>
            </a:pPr>
            <a:r>
              <a:rPr lang="en-US" sz="3000" dirty="0"/>
              <a:t>Discipleship</a:t>
            </a:r>
          </a:p>
          <a:p>
            <a:pPr marL="914400" lvl="1" indent="-514350">
              <a:buFont typeface="+mj-lt"/>
              <a:buAutoNum type="arabicPeriod" startAt="9"/>
            </a:pPr>
            <a:r>
              <a:rPr lang="en-US" sz="3000" dirty="0"/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2347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370608"/>
            <a:ext cx="9431487" cy="1358064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/>
              <a:t>Adapt CLI mini classes towards coaching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51" y="1728672"/>
            <a:ext cx="5239003" cy="2061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i.e. Influence</a:t>
            </a:r>
          </a:p>
          <a:p>
            <a:pPr marL="0" indent="0">
              <a:buNone/>
            </a:pPr>
            <a:r>
              <a:rPr lang="en-US" dirty="0"/>
              <a:t>i.e. Time management</a:t>
            </a:r>
          </a:p>
        </p:txBody>
      </p:sp>
    </p:spTree>
    <p:extLst>
      <p:ext uri="{BB962C8B-B14F-4D97-AF65-F5344CB8AC3E}">
        <p14:creationId xmlns:p14="http://schemas.microsoft.com/office/powerpoint/2010/main" val="3219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370608"/>
            <a:ext cx="943148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/>
              <a:t>Adapt general CLI classes towards coaching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51" y="1728672"/>
            <a:ext cx="5239003" cy="2061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i.e. Communication class</a:t>
            </a:r>
          </a:p>
          <a:p>
            <a:pPr marL="0" indent="0">
              <a:buNone/>
            </a:pPr>
            <a:r>
              <a:rPr lang="en-US" dirty="0"/>
              <a:t>i.e. Management class</a:t>
            </a:r>
          </a:p>
        </p:txBody>
      </p:sp>
    </p:spTree>
    <p:extLst>
      <p:ext uri="{BB962C8B-B14F-4D97-AF65-F5344CB8AC3E}">
        <p14:creationId xmlns:p14="http://schemas.microsoft.com/office/powerpoint/2010/main" val="368096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Putting it </a:t>
            </a:r>
            <a:r>
              <a:rPr lang="en-US" b="1"/>
              <a:t>all together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the first course we emphasized non-directive coaching. The advantages were </a:t>
            </a:r>
            <a:r>
              <a:rPr lang="is-IS" dirty="0"/>
              <a:t>…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Client more actively involved in his/her own problems and interests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Client often becomes more motivated to work on things if the solutions were discovered by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Client often takes on more responsibility for both success and failure</a:t>
            </a:r>
          </a:p>
        </p:txBody>
      </p:sp>
    </p:spTree>
    <p:extLst>
      <p:ext uri="{BB962C8B-B14F-4D97-AF65-F5344CB8AC3E}">
        <p14:creationId xmlns:p14="http://schemas.microsoft.com/office/powerpoint/2010/main" val="151050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More directive coaching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3166" y="1600206"/>
            <a:ext cx="8899483" cy="452596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/>
              <a:t>In this second course we have acknowledge that often times more input is needed from the coach – especially in terms of skill and concept learning. </a:t>
            </a:r>
          </a:p>
          <a:p>
            <a:r>
              <a:rPr lang="en-US" dirty="0"/>
              <a:t>Sometimes a total coach directed teaching is needed and is the best option.</a:t>
            </a:r>
          </a:p>
          <a:p>
            <a:r>
              <a:rPr lang="en-US" dirty="0"/>
              <a:t>Most times, however, a semi-directed coaching approach is the best.</a:t>
            </a:r>
          </a:p>
        </p:txBody>
      </p:sp>
    </p:spTree>
    <p:extLst>
      <p:ext uri="{BB962C8B-B14F-4D97-AF65-F5344CB8AC3E}">
        <p14:creationId xmlns:p14="http://schemas.microsoft.com/office/powerpoint/2010/main" val="72565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There are basically three coaching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632" y="1637731"/>
            <a:ext cx="8959017" cy="44884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Directive coaching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Non-directive coaching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Semi-directive coaching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7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How do you know which approach to do when?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632" y="1417639"/>
            <a:ext cx="8959017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Directive coaching?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Non-directive coaching?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Semi-directive coaching?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6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/>
              <a:t>Directive coaching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788198"/>
            <a:ext cx="4682534" cy="20612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100" dirty="0"/>
              <a:t>When there is a clear link between the clients need and the coaches expertise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When client is looking to acquire a specific skill that the coach is proficient at</a:t>
            </a:r>
          </a:p>
        </p:txBody>
      </p:sp>
    </p:spTree>
    <p:extLst>
      <p:ext uri="{BB962C8B-B14F-4D97-AF65-F5344CB8AC3E}">
        <p14:creationId xmlns:p14="http://schemas.microsoft.com/office/powerpoint/2010/main" val="350818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/>
              <a:t>Directive coaching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788198"/>
            <a:ext cx="4682534" cy="20612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100" dirty="0"/>
              <a:t>When the client is willing to follow direction</a:t>
            </a:r>
          </a:p>
        </p:txBody>
      </p:sp>
    </p:spTree>
    <p:extLst>
      <p:ext uri="{BB962C8B-B14F-4D97-AF65-F5344CB8AC3E}">
        <p14:creationId xmlns:p14="http://schemas.microsoft.com/office/powerpoint/2010/main" val="15304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/>
              <a:t>Non-Directive coaching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788198"/>
            <a:ext cx="4682534" cy="20612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100" dirty="0"/>
              <a:t>When it is not obvious what the need or problem 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When the client is not sure what he/she wants changed or added to her/his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When the client is emotionally hurting but doesn’t know why</a:t>
            </a:r>
          </a:p>
        </p:txBody>
      </p:sp>
    </p:spTree>
    <p:extLst>
      <p:ext uri="{BB962C8B-B14F-4D97-AF65-F5344CB8AC3E}">
        <p14:creationId xmlns:p14="http://schemas.microsoft.com/office/powerpoint/2010/main" val="274549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/>
              <a:t>Semi-Directive coaching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788198"/>
            <a:ext cx="4682534" cy="20612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100" dirty="0"/>
              <a:t>When a coach is teaching a class on a particular subject and an attendee needs coaching off from that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When a client seeks out the help of a coach because of a particular area of expertise</a:t>
            </a:r>
          </a:p>
        </p:txBody>
      </p:sp>
    </p:spTree>
    <p:extLst>
      <p:ext uri="{BB962C8B-B14F-4D97-AF65-F5344CB8AC3E}">
        <p14:creationId xmlns:p14="http://schemas.microsoft.com/office/powerpoint/2010/main" val="145372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8937</TotalTime>
  <Words>452</Words>
  <Application>Microsoft Macintosh PowerPoint</Application>
  <PresentationFormat>35mm Slides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Black</vt:lpstr>
      <vt:lpstr>Coaching basics Part 2</vt:lpstr>
      <vt:lpstr>Putting it all together</vt:lpstr>
      <vt:lpstr>More directive coaching</vt:lpstr>
      <vt:lpstr>There are basically three coaching approaches</vt:lpstr>
      <vt:lpstr>How do you know which approach to do when?</vt:lpstr>
      <vt:lpstr>Directive coaching</vt:lpstr>
      <vt:lpstr>Directive coaching</vt:lpstr>
      <vt:lpstr>Non-Directive coaching</vt:lpstr>
      <vt:lpstr>Semi-Directive coaching</vt:lpstr>
      <vt:lpstr>What all this means for you, the potential coach</vt:lpstr>
      <vt:lpstr>Take specific coaching knowledge/skills classes</vt:lpstr>
      <vt:lpstr>Take specific coaching knowledge/skills classes</vt:lpstr>
      <vt:lpstr>Take specific coaching knowledge/skills classes</vt:lpstr>
      <vt:lpstr>Adapt CLI mini classes towards coaching</vt:lpstr>
      <vt:lpstr>Adapt general CLI classes towards coaching</vt:lpstr>
    </vt:vector>
  </TitlesOfParts>
  <Company>Christian Leaders Institue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Directive Coaching</dc:title>
  <dc:creator>Steve Elzinga</dc:creator>
  <cp:lastModifiedBy>Steve  Elzinga</cp:lastModifiedBy>
  <cp:revision>54</cp:revision>
  <dcterms:created xsi:type="dcterms:W3CDTF">2022-06-01T00:06:17Z</dcterms:created>
  <dcterms:modified xsi:type="dcterms:W3CDTF">2022-12-19T14:54:14Z</dcterms:modified>
</cp:coreProperties>
</file>