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plausibility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Plausibility structures </a:t>
            </a:r>
          </a:p>
          <a:p>
            <a:endParaRPr lang="en-US" dirty="0"/>
          </a:p>
          <a:p>
            <a:r>
              <a:rPr lang="en-US" dirty="0"/>
              <a:t>What makes the biblical sexual ethic plausible? </a:t>
            </a:r>
          </a:p>
        </p:txBody>
      </p:sp>
    </p:spTree>
    <p:extLst>
      <p:ext uri="{BB962C8B-B14F-4D97-AF65-F5344CB8AC3E}">
        <p14:creationId xmlns:p14="http://schemas.microsoft.com/office/powerpoint/2010/main" val="125392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Missteps (Ed Shaw)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Your identity is your sexuality </a:t>
            </a:r>
          </a:p>
          <a:p>
            <a:endParaRPr lang="en-US" dirty="0"/>
          </a:p>
          <a:p>
            <a:r>
              <a:rPr lang="en-US" dirty="0"/>
              <a:t>Idolizing marriage and family </a:t>
            </a:r>
          </a:p>
          <a:p>
            <a:endParaRPr lang="en-US" dirty="0"/>
          </a:p>
          <a:p>
            <a:r>
              <a:rPr lang="en-US" dirty="0"/>
              <a:t>Sex is where you find true intimacy</a:t>
            </a:r>
          </a:p>
        </p:txBody>
      </p:sp>
    </p:spTree>
    <p:extLst>
      <p:ext uri="{BB962C8B-B14F-4D97-AF65-F5344CB8AC3E}">
        <p14:creationId xmlns:p14="http://schemas.microsoft.com/office/powerpoint/2010/main" val="14656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Missteps (Ed Shaw)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 what makes you happy!</a:t>
            </a:r>
          </a:p>
          <a:p>
            <a:endParaRPr lang="en-US" dirty="0"/>
          </a:p>
          <a:p>
            <a:r>
              <a:rPr lang="en-US" dirty="0"/>
              <a:t>Godliness is heterosexuality</a:t>
            </a:r>
          </a:p>
          <a:p>
            <a:endParaRPr lang="en-US" dirty="0"/>
          </a:p>
          <a:p>
            <a:r>
              <a:rPr lang="en-US" dirty="0"/>
              <a:t>Suffering is to be avoided at all costs</a:t>
            </a:r>
          </a:p>
        </p:txBody>
      </p:sp>
    </p:spTree>
    <p:extLst>
      <p:ext uri="{BB962C8B-B14F-4D97-AF65-F5344CB8AC3E}">
        <p14:creationId xmlns:p14="http://schemas.microsoft.com/office/powerpoint/2010/main" val="166244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The plausibility problem </vt:lpstr>
      <vt:lpstr>Missteps (Ed Shaw) </vt:lpstr>
      <vt:lpstr>Missteps (Ed Shaw)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7</cp:revision>
  <dcterms:created xsi:type="dcterms:W3CDTF">2020-03-31T14:09:54Z</dcterms:created>
  <dcterms:modified xsi:type="dcterms:W3CDTF">2020-03-31T14:13:23Z</dcterms:modified>
</cp:coreProperties>
</file>