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1" r:id="rId2"/>
    <p:sldId id="282" r:id="rId3"/>
    <p:sldId id="313" r:id="rId4"/>
    <p:sldId id="268" r:id="rId5"/>
    <p:sldId id="285" r:id="rId6"/>
    <p:sldId id="286" r:id="rId7"/>
    <p:sldId id="280" r:id="rId8"/>
    <p:sldId id="281" r:id="rId9"/>
    <p:sldId id="3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4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52A3D-99A9-8E40-8B4B-4E63472F10F5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0B786-0BD2-7A44-999B-124DB4C5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0B786-0BD2-7A44-999B-124DB4C5B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2171-1D5C-CC46-A1B5-EF3D98308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2C804-D8E1-0547-8829-87426F3A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99BBD-ED48-0941-A703-BD662646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F47B-65B9-7C4A-BE88-9EC32BF0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A519-5B27-CC45-B7BA-E62ECFB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CB94-84F7-244D-9B03-8BFF1BC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EC555-8DD6-B942-8AA9-818B40AB5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B398-7239-2948-A082-6034A120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CA6E-6B8D-A449-9EB1-45CBFB5A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9335-C92A-7147-B7D8-80C300B9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B1A68-A024-4D41-B051-E1E1A703A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A1BD-64D4-2B46-94D7-58F01A340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FF429-F77A-714E-B64A-20E5DF1E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7129-ED32-7340-BA1B-D6047CBB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2595-A735-FC48-89C1-495BAF6B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C151-D7E0-1F43-A365-982D660B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3010-0016-BF49-88CE-63EE2FAE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A2A4-A2C4-2A4B-B6BA-3005A579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B4D1-BE62-C947-8C1F-A7C763A0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4E7A-E37E-C043-BF53-373A5366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B890-C124-0642-B77C-B908B3F9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D1EC8-805C-2F4B-A69F-B1C146F75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884C-390E-BF46-86A0-A81B2D0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EF90-1983-FB41-AC21-75644C36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E382-45A4-4942-B87A-AC58CC57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63A9-5147-2943-A8F7-2FEA6FF7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89F1-45F3-5246-B40C-7B29B196E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7F70B-F57C-1748-9B42-6D705C39F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B699C-3596-3A42-B150-1696178B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80870-5DEA-D743-8D73-F78006F3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9501F-8B7A-BC4D-BF16-CB6FAF3E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8C82-D1DD-9F4C-B4E3-1C0863CC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18993-2122-FC43-984C-55B77390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BD555-7082-3C41-8190-7B7CF6A2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06864-0F71-7F46-8477-A3A710FD0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1AFC5-D318-D645-AC42-F6374540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C44C8-A74B-5146-B1CD-F159941D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82CDF-A6B8-4846-A042-0B2297CA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45598-EB7E-AF48-9146-5D20A1DC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4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DE1F-83A3-564B-B324-ECE831B0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9FE11-141F-1F44-B276-C4B1DC67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6B3D-BE90-8A41-9D6A-0E5DE9D0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2C562-1BE5-0D4F-BA72-B27779E1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5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ADAA6-EABD-194A-A578-37F823D4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A656F-EBD9-1046-8FC3-3E8F2C2A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40BF8-9EDB-A94F-B59C-8B16E2CD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2E51-C843-FC45-BD3D-4D46A6FE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35C2-3AC0-C346-9A18-F0083C97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0B25E-1858-9649-A463-09088CA4C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C3EB6-0F2E-E148-AD05-2D38ECA4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0A4CE-11DA-1E41-8FCF-32811824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5E563-458D-7E4B-A6C7-95D24604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17C7-F2EB-9240-A31D-A158127F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A42FA-7AE5-3D4A-B9B9-078FDCA07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6F59-400A-5C49-8636-EE8EDADB3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ACD49-2821-0946-ADC6-98097879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2B53E-8601-AE45-A730-93AA6B47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26BD-4961-2249-84B8-1E0F61F9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3D75B-F793-3C4B-86F2-EB17DFDF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563B9-5BBA-DA41-9837-0D2BFB5D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1FB9-066E-FA49-A6BC-3C74A35B8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6376-6B70-9342-9B29-AC13E95BC1B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CF812-CD21-1F4C-8849-03C8A55B1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2D6B-4051-0144-ADDB-B0C517BB7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1B4-5E93-8F4E-A809-33A7766A8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philippians/2-27.htm" TargetMode="External"/><Relationship Id="rId2" Type="http://schemas.openxmlformats.org/officeDocument/2006/relationships/hyperlink" Target="https://cnbible.com/philippians/2-2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philippians/2-30.htm" TargetMode="External"/><Relationship Id="rId5" Type="http://schemas.openxmlformats.org/officeDocument/2006/relationships/hyperlink" Target="https://cnbible.com/philippians/2-29.htm" TargetMode="External"/><Relationship Id="rId4" Type="http://schemas.openxmlformats.org/officeDocument/2006/relationships/hyperlink" Target="https://cnbible.com/philippians/2-28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A07A-2E3E-1643-9ACE-D520F613D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执事的侍奉</a:t>
            </a:r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8)</a:t>
            </a:r>
            <a:endParaRPr lang="en-US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0EC5F-E245-6142-8655-F4FF28A3F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58E83-5803-4240-8F1A-4890D1FD9AE9}"/>
              </a:ext>
            </a:extLst>
          </p:cNvPr>
          <p:cNvSpPr/>
          <p:nvPr/>
        </p:nvSpPr>
        <p:spPr>
          <a:xfrm>
            <a:off x="1891862" y="3602038"/>
            <a:ext cx="8776138" cy="1061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教牧事工</a:t>
            </a:r>
            <a:endParaRPr lang="en-US" sz="2800" b="1" dirty="0">
              <a:solidFill>
                <a:srgbClr val="FF0000"/>
              </a:solidFill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3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8B1E-58BF-4D4D-95B8-90460C6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9494-A081-E44B-94AD-8214E7F1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8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腓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比</a:t>
            </a:r>
            <a:endParaRPr lang="ja-JP" altLang="en-US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罗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16:1-2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中层提到过腓比的名字，她曾将保罗的信件带到罗马，向这些收信人推荐这位执事，也是最早使用这一术语。腓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1:1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，为教会中一个特定</a:t>
            </a:r>
            <a:r>
              <a:rPr lang="en-US" i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prostatis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顾客或赞助人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见腓比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3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8B1E-58BF-4D4D-95B8-90460C6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9494-A081-E44B-94AD-8214E7F1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8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ja-JP" altLang="en-US">
                <a:solidFill>
                  <a:schemeClr val="bg1"/>
                </a:solidFill>
              </a:rPr>
              <a:t>腓立比书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r>
              <a:rPr lang="en-US" altLang="zh-CN" dirty="0">
                <a:solidFill>
                  <a:schemeClr val="bg1"/>
                </a:solidFill>
              </a:rPr>
              <a:t>25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ja-JP" altLang="en-US">
                <a:solidFill>
                  <a:schemeClr val="bg1"/>
                </a:solidFill>
              </a:rPr>
              <a:t>然而，我想必须打发</a:t>
            </a:r>
            <a:r>
              <a:rPr lang="ja-JP" altLang="en-US" b="1">
                <a:solidFill>
                  <a:srgbClr val="FFFF00"/>
                </a:solidFill>
              </a:rPr>
              <a:t>以巴弗</a:t>
            </a:r>
            <a:r>
              <a:rPr lang="ja-JP" altLang="en-US">
                <a:solidFill>
                  <a:schemeClr val="bg1"/>
                </a:solidFill>
              </a:rPr>
              <a:t>提到你们那里去，他是我的兄弟，与我一同做工一同当兵，是你们所差遣的，</a:t>
            </a:r>
            <a:r>
              <a:rPr lang="ja-JP" altLang="en-US" b="1">
                <a:solidFill>
                  <a:srgbClr val="FFFF00"/>
                </a:solidFill>
              </a:rPr>
              <a:t>也是供给我需用的</a:t>
            </a:r>
            <a:r>
              <a:rPr lang="ja-JP" altLang="en-US">
                <a:solidFill>
                  <a:schemeClr val="bg1"/>
                </a:solidFill>
              </a:rPr>
              <a:t>。 </a:t>
            </a:r>
            <a:r>
              <a:rPr lang="en-US" altLang="ja-JP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26 </a:t>
            </a:r>
            <a:r>
              <a:rPr lang="ja-JP" altLang="en-US">
                <a:solidFill>
                  <a:schemeClr val="bg1"/>
                </a:solidFill>
              </a:rPr>
              <a:t>他很想念你们众人，并且极其难过，因为你们听见他病了。 </a:t>
            </a:r>
            <a:r>
              <a:rPr lang="en-US" altLang="ja-JP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 </a:t>
            </a:r>
            <a:r>
              <a:rPr lang="ja-JP" altLang="en-US">
                <a:solidFill>
                  <a:schemeClr val="bg1"/>
                </a:solidFill>
              </a:rPr>
              <a:t>他实在是病了，几乎要死，然而神怜恤他，不但怜恤他，也怜恤我，免得我忧上加忧。 </a:t>
            </a:r>
            <a:r>
              <a:rPr lang="en-US" altLang="ja-JP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 </a:t>
            </a:r>
            <a:r>
              <a:rPr lang="ja-JP" altLang="en-US">
                <a:solidFill>
                  <a:schemeClr val="bg1"/>
                </a:solidFill>
              </a:rPr>
              <a:t>所以我越发急速打发他去，叫你们再见他就可以喜乐，我也可以少些忧愁。 </a:t>
            </a:r>
            <a:r>
              <a:rPr lang="en-US" altLang="ja-JP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 </a:t>
            </a:r>
            <a:r>
              <a:rPr lang="ja-JP" altLang="en-US">
                <a:solidFill>
                  <a:schemeClr val="bg1"/>
                </a:solidFill>
              </a:rPr>
              <a:t>故此，你们要在主里欢欢乐乐地接待他，而且要尊重这样的人， </a:t>
            </a:r>
            <a:r>
              <a:rPr lang="en-US" altLang="ja-JP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 </a:t>
            </a:r>
            <a:r>
              <a:rPr lang="ja-JP" altLang="en-US">
                <a:solidFill>
                  <a:schemeClr val="bg1"/>
                </a:solidFill>
              </a:rPr>
              <a:t>因他为做基督的工夫几乎至死，不顾性命，要补足你们供给我的不及之处。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3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3608-0BB6-A64D-923F-B07EF3BD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sz="48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执事的性别历史</a:t>
            </a:r>
            <a:endParaRPr lang="en-US" sz="48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26C1-9FD7-A44A-AFEC-81D09EB1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8557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ja-JP" altLang="en-US" b="1">
                <a:solidFill>
                  <a:schemeClr val="bg1"/>
                </a:solidFill>
              </a:rPr>
              <a:t>已知关于最早女的执事“传道人”的拉丁文文献：小普林尼</a:t>
            </a:r>
            <a:r>
              <a:rPr lang="en-US" altLang="ja-JP" b="1" dirty="0">
                <a:solidFill>
                  <a:schemeClr val="bg1"/>
                </a:solidFill>
              </a:rPr>
              <a:t>, 《</a:t>
            </a:r>
            <a:r>
              <a:rPr lang="ja-JP" altLang="en-US" b="1">
                <a:solidFill>
                  <a:schemeClr val="bg1"/>
                </a:solidFill>
              </a:rPr>
              <a:t>上图拉真书</a:t>
            </a:r>
            <a:r>
              <a:rPr lang="en-US" altLang="ja-JP" b="1" dirty="0">
                <a:solidFill>
                  <a:schemeClr val="bg1"/>
                </a:solidFill>
              </a:rPr>
              <a:t>》10.962</a:t>
            </a:r>
            <a:endParaRPr lang="ja-JP" altLang="en-US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</a:rPr>
              <a:t>公元</a:t>
            </a:r>
            <a:r>
              <a:rPr lang="en-US" altLang="ja-JP" dirty="0">
                <a:solidFill>
                  <a:schemeClr val="bg1"/>
                </a:solidFill>
              </a:rPr>
              <a:t>110</a:t>
            </a:r>
            <a:r>
              <a:rPr lang="ja-JP" altLang="en-US">
                <a:solidFill>
                  <a:schemeClr val="bg1"/>
                </a:solidFill>
              </a:rPr>
              <a:t>年左右，庇推尼和本都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黑海以南帝国省份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一些基督徒被罗马帝国的公使小普林尼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Plinius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Secundus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以基督徒身份处决。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</a:rPr>
              <a:t>在处决后，普林尼通过法令宣布所有聚会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hetaeriae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为非法。尽管该法令的颁布明显限制了一些基督教活动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尤其是一般性饮食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；但正如普林尼所说，这种“罪行”“不断蔓延”。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</a:rPr>
              <a:t>不久，他收到匿名指控，其中包括许多基督徒的名字。作为回应，普林尼要求这些新的被告人向诸神祈祷，向图拉真皇帝</a:t>
            </a:r>
            <a:r>
              <a:rPr lang="en-US" altLang="ja-JP" dirty="0">
                <a:solidFill>
                  <a:schemeClr val="bg1"/>
                </a:solidFill>
              </a:rPr>
              <a:t>(98-117)</a:t>
            </a:r>
            <a:r>
              <a:rPr lang="ja-JP" altLang="en-US">
                <a:solidFill>
                  <a:schemeClr val="bg1"/>
                </a:solidFill>
              </a:rPr>
              <a:t>的画像献香和酒。他还要求他们诅咒基督。然而，普林尼希望了解更多关这种被禁止教派行为。普林尼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endParaRPr lang="ja-JP" altLang="en-US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schemeClr val="bg1"/>
                </a:solidFill>
              </a:rPr>
              <a:t>“我认为，有必要从两个被称为执事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ministrae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的女奴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前</a:t>
            </a:r>
            <a:r>
              <a:rPr lang="en-US" dirty="0" err="1">
                <a:solidFill>
                  <a:schemeClr val="bg1"/>
                </a:solidFill>
              </a:rPr>
              <a:t>duabus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ancillis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那里找出真相，而且是通过酷刑</a:t>
            </a:r>
            <a:r>
              <a:rPr lang="en-US" altLang="ja-JP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per </a:t>
            </a:r>
            <a:r>
              <a:rPr lang="en-US" dirty="0" err="1">
                <a:solidFill>
                  <a:schemeClr val="bg1"/>
                </a:solidFill>
              </a:rPr>
              <a:t>tormenta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ja-JP" altLang="en-US">
                <a:solidFill>
                  <a:schemeClr val="bg1"/>
                </a:solidFill>
              </a:rPr>
              <a:t>来找出真相。”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</a:rPr>
              <a:t>——</a:t>
            </a:r>
            <a:r>
              <a:rPr lang="ja-JP" altLang="en-US" sz="1600">
                <a:solidFill>
                  <a:schemeClr val="bg1"/>
                </a:solidFill>
              </a:rPr>
              <a:t>凯文</a:t>
            </a:r>
            <a:r>
              <a:rPr lang="en-US" altLang="ja-JP" sz="1600" dirty="0">
                <a:solidFill>
                  <a:schemeClr val="bg1"/>
                </a:solidFill>
              </a:rPr>
              <a:t>·</a:t>
            </a:r>
            <a:r>
              <a:rPr lang="ja-JP" altLang="en-US" sz="1600">
                <a:solidFill>
                  <a:schemeClr val="bg1"/>
                </a:solidFill>
              </a:rPr>
              <a:t>马迪根</a:t>
            </a:r>
            <a:r>
              <a:rPr lang="en-US" altLang="ja-JP" sz="1600" dirty="0">
                <a:solidFill>
                  <a:schemeClr val="bg1"/>
                </a:solidFill>
              </a:rPr>
              <a:t>;</a:t>
            </a:r>
            <a:r>
              <a:rPr lang="en-US" sz="1600" dirty="0" err="1">
                <a:solidFill>
                  <a:schemeClr val="bg1"/>
                </a:solidFill>
              </a:rPr>
              <a:t>Osiek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r>
              <a:rPr lang="ja-JP" altLang="en-US" sz="1600">
                <a:solidFill>
                  <a:schemeClr val="bg1"/>
                </a:solidFill>
              </a:rPr>
              <a:t>卡洛琳</a:t>
            </a:r>
            <a:r>
              <a:rPr lang="en-US" altLang="ja-JP" sz="1600" dirty="0">
                <a:solidFill>
                  <a:schemeClr val="bg1"/>
                </a:solidFill>
              </a:rPr>
              <a:t>(2011-01-04)</a:t>
            </a:r>
            <a:r>
              <a:rPr lang="ja-JP" altLang="en-US" sz="1600">
                <a:solidFill>
                  <a:schemeClr val="bg1"/>
                </a:solidFill>
              </a:rPr>
              <a:t>。早期教会中受圣职的妇女</a:t>
            </a:r>
            <a:r>
              <a:rPr lang="en-US" altLang="ja-JP" sz="1600" dirty="0">
                <a:solidFill>
                  <a:schemeClr val="bg1"/>
                </a:solidFill>
              </a:rPr>
              <a:t>(</a:t>
            </a:r>
            <a:r>
              <a:rPr lang="ja-JP" altLang="en-US" sz="1600">
                <a:solidFill>
                  <a:schemeClr val="bg1"/>
                </a:solidFill>
              </a:rPr>
              <a:t>第</a:t>
            </a:r>
            <a:r>
              <a:rPr lang="en-US" altLang="ja-JP" sz="1600" dirty="0">
                <a:solidFill>
                  <a:schemeClr val="bg1"/>
                </a:solidFill>
              </a:rPr>
              <a:t>27</a:t>
            </a:r>
            <a:r>
              <a:rPr lang="ja-JP" altLang="en-US" sz="1600">
                <a:solidFill>
                  <a:schemeClr val="bg1"/>
                </a:solidFill>
              </a:rPr>
              <a:t>页</a:t>
            </a:r>
            <a:r>
              <a:rPr lang="en-US" altLang="ja-JP" sz="1600" dirty="0">
                <a:solidFill>
                  <a:schemeClr val="bg1"/>
                </a:solidFill>
              </a:rPr>
              <a:t>)</a:t>
            </a:r>
            <a:r>
              <a:rPr lang="ja-JP" altLang="en-US" sz="1600">
                <a:solidFill>
                  <a:schemeClr val="bg1"/>
                </a:solidFill>
              </a:rPr>
              <a:t>。约翰霍普金斯大学出版社。</a:t>
            </a:r>
            <a:r>
              <a:rPr lang="en-US" sz="1600" dirty="0">
                <a:solidFill>
                  <a:schemeClr val="bg1"/>
                </a:solidFill>
              </a:rPr>
              <a:t>Kindle</a:t>
            </a:r>
            <a:r>
              <a:rPr lang="ja-JP" altLang="en-US" sz="1600">
                <a:solidFill>
                  <a:schemeClr val="bg1"/>
                </a:solidFill>
              </a:rPr>
              <a:t>版。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F583-E00E-4F4E-A473-82041A6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执事的性别历史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BF93-25CD-C247-961B-E7848ED6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6570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提摩太前书</a:t>
            </a:r>
            <a:r>
              <a:rPr lang="en-US" altLang="ja-JP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3:11“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女人也是如此，必须端庄，不说谗言，谨守贞洁，凡事忠心。”有人说，他指的是一般女性。但这是不可能的。他为什么要在谈论女性时插入一些东西呢？相反，他所说的乃是那些担任执事职务的妇女。执事只要作一个妇人的丈夫。这也适用于女执事</a:t>
            </a:r>
            <a:r>
              <a:rPr lang="en-US" altLang="ja-JP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diakonoi</a:t>
            </a:r>
            <a:r>
              <a:rPr 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)，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因为这是必要的，是好的，是正确的，尤其是在教会里。</a:t>
            </a:r>
          </a:p>
          <a:p>
            <a:pPr lvl="1">
              <a:lnSpc>
                <a:spcPct val="120000"/>
              </a:lnSpc>
            </a:pPr>
            <a:r>
              <a:rPr lang="en-US" altLang="ja-JP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en-US" b="1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地点</a:t>
            </a:r>
            <a:r>
              <a:rPr lang="en-US" altLang="ja-JP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620-624)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。约翰霍普金斯大学出版社。</a:t>
            </a:r>
            <a:r>
              <a:rPr 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版。</a:t>
            </a:r>
          </a:p>
        </p:txBody>
      </p:sp>
    </p:spTree>
    <p:extLst>
      <p:ext uri="{BB962C8B-B14F-4D97-AF65-F5344CB8AC3E}">
        <p14:creationId xmlns:p14="http://schemas.microsoft.com/office/powerpoint/2010/main" val="337644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1A6-15A9-D746-B262-09256D9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执事的性别历史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6C75-C74C-8349-9038-27F2947E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查士丁娜是一位女执事。虽然这种说法没有历史价值，但它却是一个早期传说，再次见证了女执事的盛行。虽然所有版本的传说都说，她使奚普里安改信基督教；但在这个例子中，他担任的角色却是任命和设立她的教会领袖。在他们被刀剑所杀的那一刻，他要求先杀死她，因为他“不信任女性的软弱”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(115.880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页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，也就是说，他担心如果他不在那里帮助她，她可能会软弱。在她赴死之后，他也饮刀而死。</a:t>
            </a:r>
          </a:p>
          <a:p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 </a:t>
            </a:r>
            <a:r>
              <a:rPr lang="en-US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地点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1018-1023)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。约翰霍普金斯大学出版社。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版。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8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D800-16F8-A241-80F9-22CAA1A2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执事的性别历史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050F-6DE2-2343-9A78-E7D512E8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741"/>
            <a:ext cx="10515600" cy="4731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 sz="32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医院运动</a:t>
            </a:r>
            <a:endParaRPr lang="ja-JP" altLang="en-US" sz="320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ja-JP" altLang="en-US" sz="26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埃涅翁之墓，新艾克提斯之女，医院的女执事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ja-JP" sz="2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 </a:t>
            </a:r>
            <a:r>
              <a:rPr lang="en-US" sz="2200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sz="2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 sz="2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sz="2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sz="22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Kindle1937-1938)。</a:t>
            </a:r>
          </a:p>
          <a:p>
            <a:pPr>
              <a:lnSpc>
                <a:spcPct val="120000"/>
              </a:lnSpc>
            </a:pPr>
            <a:r>
              <a:rPr lang="ja-JP" altLang="en-US" sz="3200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服侍穷人</a:t>
            </a:r>
            <a:endParaRPr lang="ja-JP" altLang="en-US" sz="320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ja-JP" altLang="en-US" sz="28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为了纪念尤金尼亚我们，格拉加斯（</a:t>
            </a:r>
            <a:r>
              <a:rPr lang="en-US" sz="28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Geragathis</a:t>
            </a:r>
            <a:r>
              <a:rPr lang="en-US" sz="28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ja-JP" altLang="en-US" sz="28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的穷人修复了我们装饰的石棺。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sz="2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 </a:t>
            </a:r>
            <a:r>
              <a:rPr lang="en-US" sz="2600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sz="2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 sz="26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sz="2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sz="2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Kindle1975-1976)。</a:t>
            </a:r>
            <a:b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9FEB-C0EF-0948-981E-E820FAAB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执事的性别历史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3CF6-E2AF-8C48-B642-FCB09370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马利亚长眠于此，她是一位虔诚蒙福的执事，照使徒说法，她教养儿女，殷勤款待，给圣徒洗脚，把面包分给穷人。当她进入你国的时候，主啊，求你记念她。</a:t>
            </a:r>
          </a:p>
          <a:p>
            <a:pPr lvl="2">
              <a:lnSpc>
                <a:spcPct val="120000"/>
              </a:lnSpc>
            </a:pP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 </a:t>
            </a:r>
            <a:r>
              <a:rPr lang="en-US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Kindle2016-2018)。</a:t>
            </a:r>
          </a:p>
          <a:p>
            <a:pPr>
              <a:lnSpc>
                <a:spcPct val="120000"/>
              </a:lnSpc>
            </a:pP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年轻女性</a:t>
            </a:r>
            <a:endParaRPr lang="ja-JP" altLang="en-US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一块出自摩押马哈伊的石刻碑文，位于现今约旦中部靠近喀拉克的地区。“马利亚长眠于此，她是瓦伦斯之女，执事，享年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38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岁，卒于公元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538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</a:p>
          <a:p>
            <a:pPr lvl="2">
              <a:lnSpc>
                <a:spcPct val="120000"/>
              </a:lnSpc>
            </a:pP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 </a:t>
            </a:r>
            <a:r>
              <a:rPr lang="en-US" i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Ordained Women in the Early Church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《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早期教会中女性按立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》(</a:t>
            </a:r>
            <a:r>
              <a:rPr lang="en-US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Kindle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地点</a:t>
            </a:r>
            <a:r>
              <a:rPr lang="en-US" altLang="ja-JP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2030-2031)</a:t>
            </a:r>
            <a:r>
              <a:rPr lang="ja-JP" altLang="en-US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9FEB-C0EF-0948-981E-E820FAAB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ja-JP" altLang="en-US" b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中国教会史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154D41-584B-F24B-BDD1-024EC02F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641" y="1690688"/>
            <a:ext cx="2237020" cy="315313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349976-1CCA-A144-A15B-20FA1CDA2465}"/>
              </a:ext>
            </a:extLst>
          </p:cNvPr>
          <p:cNvSpPr/>
          <p:nvPr/>
        </p:nvSpPr>
        <p:spPr>
          <a:xfrm>
            <a:off x="5842641" y="5487241"/>
            <a:ext cx="2514600" cy="527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石美玉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5BAA7-F613-1F4A-9F47-DCAFE451B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76" y="1690688"/>
            <a:ext cx="1874227" cy="285596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06125E-948E-A345-BA22-B34F183C48DB}"/>
              </a:ext>
            </a:extLst>
          </p:cNvPr>
          <p:cNvSpPr/>
          <p:nvPr/>
        </p:nvSpPr>
        <p:spPr>
          <a:xfrm>
            <a:off x="1786303" y="5404113"/>
            <a:ext cx="2514600" cy="527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余慈度</a:t>
            </a: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D417A-A489-A042-A897-D36954B75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698" y="1690688"/>
            <a:ext cx="2106101" cy="315313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9E781B-E29C-2840-BDC5-5A47F4CDC6F0}"/>
              </a:ext>
            </a:extLst>
          </p:cNvPr>
          <p:cNvSpPr/>
          <p:nvPr/>
        </p:nvSpPr>
        <p:spPr>
          <a:xfrm>
            <a:off x="9109950" y="5487241"/>
            <a:ext cx="2514600" cy="527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杨宓贵灵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6599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1073</Words>
  <Application>Microsoft Macintosh PowerPoint</Application>
  <PresentationFormat>Widescreen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SimSun</vt:lpstr>
      <vt:lpstr>游ゴシック</vt:lpstr>
      <vt:lpstr>Al Nile</vt:lpstr>
      <vt:lpstr>Arial</vt:lpstr>
      <vt:lpstr>Calibri</vt:lpstr>
      <vt:lpstr>Calibri Light</vt:lpstr>
      <vt:lpstr>Office Theme</vt:lpstr>
      <vt:lpstr>执事的侍奉（8)</vt:lpstr>
      <vt:lpstr>执事</vt:lpstr>
      <vt:lpstr>执事</vt:lpstr>
      <vt:lpstr>2.执事的性别历史</vt:lpstr>
      <vt:lpstr>2.执事的性别历史</vt:lpstr>
      <vt:lpstr>2.执事的性别历史</vt:lpstr>
      <vt:lpstr>2.执事的性别历史</vt:lpstr>
      <vt:lpstr>2.执事的性别历史</vt:lpstr>
      <vt:lpstr>2.中国教会史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执事的侍奉</dc:title>
  <dc:creator>Microsoft Office User</dc:creator>
  <cp:lastModifiedBy>Microsoft Office User</cp:lastModifiedBy>
  <cp:revision>52</cp:revision>
  <dcterms:created xsi:type="dcterms:W3CDTF">2021-01-04T16:47:25Z</dcterms:created>
  <dcterms:modified xsi:type="dcterms:W3CDTF">2021-01-13T23:00:12Z</dcterms:modified>
</cp:coreProperties>
</file>