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8"/>
  </p:notesMasterIdLst>
  <p:sldIdLst>
    <p:sldId id="551" r:id="rId2"/>
    <p:sldId id="566" r:id="rId3"/>
    <p:sldId id="554" r:id="rId4"/>
    <p:sldId id="546" r:id="rId5"/>
    <p:sldId id="553" r:id="rId6"/>
    <p:sldId id="567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ahUKEwj-ya3diIPXAhVFSCYKHSwVDl8QjRwIBw&amp;url=https://funzine.hu/en/2017/06/22/culture/know-saint-johns-eve-around-world/&amp;psig=AOvVaw0hA82pCObFCGBS0P84UlJv&amp;ust=15087207517269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19672" y="548680"/>
            <a:ext cx="5691366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8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Dio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Ministerio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de Reconciliación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6672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364088" y="278092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764704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4211960" y="836712"/>
            <a:ext cx="3414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6000" b="1" dirty="0" smtClean="0"/>
          </a:p>
          <a:p>
            <a:pPr algn="ctr"/>
            <a:r>
              <a:rPr lang="es-MX" sz="6000" b="1" dirty="0" smtClean="0"/>
              <a:t>Diaconisa</a:t>
            </a:r>
          </a:p>
          <a:p>
            <a:endParaRPr lang="es-MX" sz="6000" b="1" dirty="0" smtClean="0"/>
          </a:p>
          <a:p>
            <a:endParaRPr lang="es-MX" sz="60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979712" y="1484784"/>
            <a:ext cx="460851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s-MX" sz="4400" b="1" dirty="0" smtClean="0"/>
          </a:p>
          <a:p>
            <a:pPr algn="ctr"/>
            <a:r>
              <a:rPr lang="es-MX" sz="4400" b="1" dirty="0" smtClean="0"/>
              <a:t>¿Cuántas Opiniones?</a:t>
            </a:r>
          </a:p>
          <a:p>
            <a:pPr algn="ctr"/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84482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</a:p>
        </p:txBody>
      </p:sp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1277665" cy="1224136"/>
          </a:xfrm>
          <a:prstGeom prst="rect">
            <a:avLst/>
          </a:prstGeom>
          <a:noFill/>
        </p:spPr>
      </p:pic>
      <p:sp>
        <p:nvSpPr>
          <p:cNvPr id="8" name="7 Explosión 2"/>
          <p:cNvSpPr/>
          <p:nvPr/>
        </p:nvSpPr>
        <p:spPr>
          <a:xfrm>
            <a:off x="2123728" y="3645024"/>
            <a:ext cx="5472608" cy="23762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latin typeface="Arial Black" pitchFamily="34" charset="0"/>
              </a:rPr>
              <a:t>Conflictos</a:t>
            </a:r>
            <a:endParaRPr lang="es-MX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6 Flecha curvada hacia la izquierda"/>
          <p:cNvSpPr/>
          <p:nvPr/>
        </p:nvSpPr>
        <p:spPr>
          <a:xfrm rot="14967142" flipV="1">
            <a:off x="1076572" y="-230606"/>
            <a:ext cx="1607893" cy="30304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1277665" cy="1224136"/>
          </a:xfrm>
          <a:prstGeom prst="rect">
            <a:avLst/>
          </a:prstGeom>
          <a:noFill/>
        </p:spPr>
      </p:pic>
      <p:sp>
        <p:nvSpPr>
          <p:cNvPr id="7" name="6 Flecha curvada hacia la izquierda"/>
          <p:cNvSpPr/>
          <p:nvPr/>
        </p:nvSpPr>
        <p:spPr>
          <a:xfrm rot="14967142" flipV="1">
            <a:off x="1220587" y="-230606"/>
            <a:ext cx="1607893" cy="30304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844824"/>
            <a:ext cx="84249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1 Corintios 1:11</a:t>
            </a:r>
          </a:p>
          <a:p>
            <a:pPr algn="r"/>
            <a:endParaRPr lang="es-MX" sz="4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Explosión 1"/>
          <p:cNvSpPr/>
          <p:nvPr/>
        </p:nvSpPr>
        <p:spPr>
          <a:xfrm>
            <a:off x="7055768" y="1484784"/>
            <a:ext cx="2088232" cy="1728192"/>
          </a:xfrm>
          <a:prstGeom prst="irregularSeal1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Explosión 1"/>
          <p:cNvSpPr/>
          <p:nvPr/>
        </p:nvSpPr>
        <p:spPr>
          <a:xfrm>
            <a:off x="4716016" y="3284984"/>
            <a:ext cx="2088232" cy="1728192"/>
          </a:xfrm>
          <a:prstGeom prst="irregularSeal1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Explosión 1"/>
          <p:cNvSpPr/>
          <p:nvPr/>
        </p:nvSpPr>
        <p:spPr>
          <a:xfrm>
            <a:off x="1331640" y="1700808"/>
            <a:ext cx="2088232" cy="1728192"/>
          </a:xfrm>
          <a:prstGeom prst="irregularSeal1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Explosión 1"/>
          <p:cNvSpPr/>
          <p:nvPr/>
        </p:nvSpPr>
        <p:spPr>
          <a:xfrm>
            <a:off x="1475656" y="4509120"/>
            <a:ext cx="2088232" cy="1728192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8, Lección 2. TAREA #2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792088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CONTINUACIÓN. Leer 1 y 2 Timoteo.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una lista de las cualidades y las responsabilidades de los siervos de Dios. Y definir qué puede aplicarse al ministerio de la diaconisa.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31539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56992"/>
            <a:ext cx="5532140" cy="3068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5257</TotalTime>
  <Words>153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2017-11-27T19:23:59Z</dcterms:modified>
</cp:coreProperties>
</file>