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Vandermeer" initials="MV" lastIdx="1" clrIdx="0">
    <p:extLst>
      <p:ext uri="{19B8F6BF-5375-455C-9EA6-DF929625EA0E}">
        <p15:presenceInfo xmlns:p15="http://schemas.microsoft.com/office/powerpoint/2012/main" userId="S::Mark@nccwm.org::2ed90852-6f3e-4a9a-a8cb-8def2b0c3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3C5E-FB40-44D2-9F17-9BCEB61A3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28A3E-C8A4-437A-ACD4-68543C8FD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1DCD4-672F-4F0C-931C-9D17CCA0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5F4B5-D2EE-48D9-90A9-1EE05F07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A453-84F6-487B-AC8A-4A713866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972D-2908-4A33-BB43-0DB54243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20C8A-A149-4C95-86E4-4891C19F4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A5FAF-2727-4D6D-8B3C-7BA85F78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F977-4B9E-49EE-9E2C-C61DE9E2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708E-D86D-470C-AEBF-3743E6FD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C3C06-D83B-4859-96D2-A3D726FA4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61215-DF8B-48D7-84CF-381AC6032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40EC-D95B-4E8B-B0E6-7EC35FAF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F3155-A6A4-47F4-987D-95A16E4A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8B75B-720D-49D9-9B3C-FDBF3193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04DB-93AD-42E6-A3A2-EB45BB41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DB31-33B2-403B-A8CF-14028D26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AC863-D8B4-47CE-83F5-B4DD2EC2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248B7-2750-4C81-A51B-F29595C9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37A75-AF81-454C-ABEE-28AA258F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4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15D1-97BD-4BC5-95E1-4A1A0102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8C159-6F58-4B2C-BD90-B36CA4C4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2B56-C5F2-4D69-B3FF-A06E2264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8B50C-44E1-4AB7-BD95-4F254CE8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CD34-C54F-43EC-B377-59651C0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9629-7993-4E76-A967-524D6602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80F3-FC6C-48B4-A2DF-34302CE82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8E5DC-5B40-4973-A42A-61DAB19F3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A729E-6AD9-4432-92C9-DAECA6F1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6C1C2-0A74-4B05-B789-FFEED267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3C68B-ACEF-4399-9B79-F6632493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809B-14B3-4D44-BDD6-0BBA7058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84354-304D-4FE1-A739-A272D28C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CD412-28BD-4E80-AC7D-C551EFF93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18F4A-E21F-4FB0-A771-DF43595D0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F35EE-92E4-4A62-AA7E-D9F8C4F18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F96FC-D34C-4A1C-A4B2-9FF8073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79B12-E992-4449-AE05-28F44F8D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7A509-BD91-41D9-8788-E6C05434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4AD6-7883-4CF1-B2A5-ECAF4B87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33916-50A0-4C2B-95F2-64F9D249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230F5-52D1-4BAA-9136-E34E9969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4878D-74C4-4B94-A610-127BCDA7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3A27E-DC19-424A-9C4E-713AEDB2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78A31-FC4C-483C-9FAF-3B2CA47E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F9903-74D6-4AAC-918C-61D6E016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4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BF86-0830-4215-9620-B64567CE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1E19-C9B3-46B5-B4D4-092CA43E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E039F-E426-4B38-B7D6-79F93C11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90742-964A-4022-8E75-515F14D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64865-8F79-4E75-B69E-10CD1061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6AE3C-4D1D-4073-B3DF-D9C27731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5994-1F3A-42F8-BC29-819FDA97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C107A-FE59-4AC2-AF81-0E8119147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79B03-5A96-459E-830E-219D6E7B3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1596A-4F9D-422B-8D65-90516F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616A9-8D36-4F75-A247-3479918E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C658F-E8D7-40BA-A983-3294F9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81285-8F7D-496C-8FF9-880B6DED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1698-A62C-4FB5-83F4-EE4C0039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798E-D32D-4957-B242-930F77917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93947-F918-4054-A384-25E2FAB01F17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0202E-830B-479C-8244-0F618058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E665-D7FC-4BF2-BA3E-BAC25DC34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D16E-3A90-4B5D-BB7C-1A83AD66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05933-942C-4A5C-BFF6-C6898F9C8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6" b="8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64267-A6F6-4667-AEDB-D3A817EA899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Psychological Dilemmas: Applying Learning Theory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8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96B65-EF9F-4254-8162-39D7CDF0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8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2B4E9-14EB-49D7-AB46-45E7BE05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36" y="561763"/>
            <a:ext cx="7645964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84B62-415D-4BEE-A3AB-56D74ED0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0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0300CE-E56E-4DA0-AEF3-BB752E9C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F9310-9821-40B4-88B3-D78F5DCCD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5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80EBFA7-8471-4DB7-B922-61742D82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0" y="643466"/>
            <a:ext cx="5125380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F6DDE-C2D6-4B59-B8FC-6862932AA9BD}"/>
              </a:ext>
            </a:extLst>
          </p:cNvPr>
          <p:cNvSpPr txBox="1"/>
          <p:nvPr/>
        </p:nvSpPr>
        <p:spPr>
          <a:xfrm>
            <a:off x="1055802" y="1338606"/>
            <a:ext cx="2639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Social Dilemma</a:t>
            </a:r>
          </a:p>
        </p:txBody>
      </p:sp>
    </p:spTree>
    <p:extLst>
      <p:ext uri="{BB962C8B-B14F-4D97-AF65-F5344CB8AC3E}">
        <p14:creationId xmlns:p14="http://schemas.microsoft.com/office/powerpoint/2010/main" val="325716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770F2-5B74-4B5E-B35C-3BAEC723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A20D74-2AB5-42E2-9951-757DD42D2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E102D-C5F3-4207-9D90-352BC3C9F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19" b="-2"/>
          <a:stretch/>
        </p:blipFill>
        <p:spPr>
          <a:xfrm>
            <a:off x="914401" y="847827"/>
            <a:ext cx="4929098" cy="528998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B975C-B800-4A39-AA66-29DEA3D8B641}"/>
              </a:ext>
            </a:extLst>
          </p:cNvPr>
          <p:cNvSpPr txBox="1"/>
          <p:nvPr/>
        </p:nvSpPr>
        <p:spPr>
          <a:xfrm>
            <a:off x="6595228" y="2508105"/>
            <a:ext cx="470934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0" i="0" dirty="0">
                <a:effectLst/>
              </a:rPr>
              <a:t>The </a:t>
            </a:r>
            <a:r>
              <a:rPr lang="en-US" sz="2500" b="1" i="0" dirty="0">
                <a:effectLst/>
              </a:rPr>
              <a:t>prisoner's dilemma</a:t>
            </a:r>
            <a:r>
              <a:rPr lang="en-US" sz="2500" b="0" i="0" dirty="0">
                <a:effectLst/>
              </a:rPr>
              <a:t> is a paradox in decision analysis in which two individuals acting in their own self-interests do not produce the optimal outcome. ... As a result, both participants find themselves in a worse state than if they had cooperated with each other in the decision-making process.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556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60501-BA77-4ECF-96C6-A18F45388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3" r="-1" b="2391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AE3B9-3F21-4351-AA10-795FF9D19127}"/>
              </a:ext>
            </a:extLst>
          </p:cNvPr>
          <p:cNvSpPr txBox="1"/>
          <p:nvPr/>
        </p:nvSpPr>
        <p:spPr>
          <a:xfrm>
            <a:off x="841248" y="5009083"/>
            <a:ext cx="2889504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Moral Dilemma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286F70-7224-4EDE-A908-8F1B2745603D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</a:rPr>
              <a:t>A</a:t>
            </a:r>
            <a:r>
              <a:rPr lang="en-US" sz="2500" b="0" i="0" dirty="0">
                <a:solidFill>
                  <a:schemeClr val="bg1"/>
                </a:solidFill>
                <a:effectLst/>
              </a:rPr>
              <a:t> situation in which a difficult choice has to be made between two courses of action, either of which entails transgressing a moral principle.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35D2D-4E24-4DEA-8723-902200E6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-1320301"/>
            <a:ext cx="5923280" cy="83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0D759-DDA5-4E4D-B407-D2233A0B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87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7</cp:revision>
  <dcterms:created xsi:type="dcterms:W3CDTF">2021-03-25T16:07:30Z</dcterms:created>
  <dcterms:modified xsi:type="dcterms:W3CDTF">2021-03-25T16:55:10Z</dcterms:modified>
</cp:coreProperties>
</file>