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8" r:id="rId3"/>
    <p:sldId id="259" r:id="rId4"/>
    <p:sldId id="256" r:id="rId5"/>
    <p:sldId id="261" r:id="rId6"/>
    <p:sldId id="262" r:id="rId7"/>
    <p:sldId id="263" r:id="rId8"/>
    <p:sldId id="260" r:id="rId9"/>
    <p:sldId id="265" r:id="rId10"/>
    <p:sldId id="267" r:id="rId11"/>
    <p:sldId id="268" r:id="rId12"/>
    <p:sldId id="269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BA93D-8B75-4B17-B824-30ACB1DFA5D6}" type="datetimeFigureOut">
              <a:rPr lang="en-US" smtClean="0"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3ABD8-FE18-4F15-AB43-4167113133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7C630-75F8-4C82-9F3B-B98C9DB4C065}" type="datetimeFigureOut">
              <a:rPr lang="en-US" smtClean="0"/>
              <a:pPr/>
              <a:t>6/5/2018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4E4B9-99D4-42C0-B1C5-BF64F5DC2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mohammedyakubu4.files.wordpress.com/2015/09/managment-styles-pic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" y="304800"/>
            <a:ext cx="565642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Leadership 26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Things to Know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Change </a:t>
            </a:r>
          </a:p>
          <a:p>
            <a:r>
              <a:rPr 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04800"/>
            <a:ext cx="74293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Changing the System can be done.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Marriage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val 2"/>
          <p:cNvSpPr/>
          <p:nvPr/>
        </p:nvSpPr>
        <p:spPr>
          <a:xfrm>
            <a:off x="1447800" y="1676400"/>
            <a:ext cx="6096000" cy="487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Husband         			</a:t>
            </a:r>
            <a:endParaRPr lang="en-US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38800" y="3810000"/>
            <a:ext cx="855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Wife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00600" y="2667000"/>
            <a:ext cx="8130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57600" y="5181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3124200" y="4038600"/>
            <a:ext cx="91440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3429000"/>
            <a:ext cx="114300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Consolidating Gains and Producing 	More Change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Introduce more change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Hire or engage new </a:t>
            </a:r>
            <a:r>
              <a:rPr lang="en-US" sz="4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peopole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Marginalize critics 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3231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		8 Steps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a Sense of Urgency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Guiding Coalition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Vision and Strategy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Communicating the Change Vision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for Broad-based Action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Generating Short-term Wins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Consolidating Gains and Producing </a:t>
            </a:r>
          </a:p>
          <a:p>
            <a:pPr marL="742950" indent="-742950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Change </a:t>
            </a:r>
          </a:p>
          <a:p>
            <a:pPr marL="742950" indent="-742950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Anchoring the New in the Culture</a:t>
            </a:r>
          </a:p>
          <a:p>
            <a:pPr marL="742950" indent="-742950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810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Anchoring New Approaches in the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Culture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Requires time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Requires a lot of talk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Will involve turnover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of Ten Commandments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Decisions on succession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e.g. of Coming to CA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6018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Final Word About Change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0"/>
            <a:ext cx="70866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60188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Final Word About Change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3554" name="Picture 2" descr="0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914400"/>
            <a:ext cx="7086600" cy="5715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096000" y="4114800"/>
            <a:ext cx="18683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 for 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Callout 3"/>
          <p:cNvSpPr/>
          <p:nvPr/>
        </p:nvSpPr>
        <p:spPr>
          <a:xfrm>
            <a:off x="2590800" y="1219200"/>
            <a:ext cx="6553200" cy="2895600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Prayer and Planning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3231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		8 Steps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a Sense of Urgency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Guiding Coalition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Vision and Strategy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Communicating the Change Vision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for Broad-based Action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Generating Short-term Wins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Consolidating Gains and Producing </a:t>
            </a:r>
          </a:p>
          <a:p>
            <a:pPr marL="742950" indent="-742950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Change </a:t>
            </a:r>
          </a:p>
          <a:p>
            <a:pPr marL="742950" indent="-742950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Anchoring the New in the Culture</a:t>
            </a:r>
          </a:p>
          <a:p>
            <a:pPr marL="742950" indent="-742950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660956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Generating Short-Term Wins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of Dave Ramsey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e.g. of Old First Church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457200"/>
            <a:ext cx="8382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Generating Short-Term Wins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characteristics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It’s visible (people can see 					for themselves) </a:t>
            </a: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2. Unambiguous (Obviously a 			win) 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Clearly related to change 			effort		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1" y="4572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Generating Short-Term Wins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Puts pressure on to fulfill vision</a:t>
            </a:r>
          </a:p>
          <a:p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Needs a good combination of 	management and leadership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32312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8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Change		8 Steps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Establishing a Sense of Urgency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a Guiding Coalition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Developing a Vision and Strategy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Communicating the Change Vision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Empowering for Broad-based Action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Generating Short-term Wins </a:t>
            </a:r>
          </a:p>
          <a:p>
            <a:pPr marL="742950" indent="-742950">
              <a:buAutoNum type="arabicPeriod"/>
            </a:pP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Consolidating Gains and Producing </a:t>
            </a:r>
          </a:p>
          <a:p>
            <a:pPr marL="742950" indent="-742950"/>
            <a:r>
              <a:rPr lang="en-US" sz="3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Change </a:t>
            </a:r>
          </a:p>
          <a:p>
            <a:pPr marL="742950" indent="-742950"/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Anchoring the New in the Culture</a:t>
            </a:r>
          </a:p>
          <a:p>
            <a:pPr marL="742950" indent="-742950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"/>
            <a:ext cx="7924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Consolidating Gains and Producing 	More Change</a:t>
            </a:r>
          </a:p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“Resistance: Always Waiting to 		Reassert Itself”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hainescentreasia.com/images/image/Definition%20of%20Systems_Page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823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71</Words>
  <Application>Microsoft Office PowerPoint</Application>
  <PresentationFormat>On-screen Show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Authorized</dc:creator>
  <cp:lastModifiedBy>Authorized</cp:lastModifiedBy>
  <cp:revision>3</cp:revision>
  <dcterms:created xsi:type="dcterms:W3CDTF">2018-06-03T23:28:35Z</dcterms:created>
  <dcterms:modified xsi:type="dcterms:W3CDTF">2018-06-05T23:56:09Z</dcterms:modified>
</cp:coreProperties>
</file>