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7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39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9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1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5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4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7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1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54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9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4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AF7F-8864-4393-87B2-403466931E6C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39" y="188640"/>
            <a:ext cx="7200801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ХРИСТОС</a:t>
            </a:r>
            <a:r>
              <a:rPr lang="en-US" b="1" dirty="0" smtClean="0"/>
              <a:t> - </a:t>
            </a:r>
            <a:r>
              <a:rPr lang="ru-RU" b="1" dirty="0" smtClean="0"/>
              <a:t>ЕДИНСТВЕННЫЙ </a:t>
            </a:r>
            <a:r>
              <a:rPr lang="ru-RU" b="1" dirty="0"/>
              <a:t>ПУТЬ К БОГУ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_s1045"/>
          <p:cNvSpPr>
            <a:spLocks noChangeArrowheads="1"/>
          </p:cNvSpPr>
          <p:nvPr/>
        </p:nvSpPr>
        <p:spPr bwMode="auto">
          <a:xfrm>
            <a:off x="980960" y="2343343"/>
            <a:ext cx="3338100" cy="45228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54942" tIns="27470" rIns="54942" bIns="2747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сделал такое заявление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_s1065"/>
          <p:cNvSpPr>
            <a:spLocks noChangeArrowheads="1"/>
          </p:cNvSpPr>
          <p:nvPr/>
        </p:nvSpPr>
        <p:spPr bwMode="auto">
          <a:xfrm>
            <a:off x="6180946" y="2353342"/>
            <a:ext cx="1847215" cy="44253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не сделал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такого заявления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5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39" y="188640"/>
            <a:ext cx="6696745" cy="1470025"/>
          </a:xfrm>
        </p:spPr>
        <p:txBody>
          <a:bodyPr/>
          <a:lstStyle/>
          <a:p>
            <a:r>
              <a:rPr lang="ru-RU" b="1" dirty="0"/>
              <a:t>ХРИСТОС ЕДИНСТВЕННЫЙ ПУТЬ К БОГУ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789253" y="2361794"/>
            <a:ext cx="3529807" cy="1503202"/>
            <a:chOff x="2010" y="4871"/>
            <a:chExt cx="5892" cy="2393"/>
          </a:xfrm>
        </p:grpSpPr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сделал такое заявление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истина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ложь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сделал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такого заявления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7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5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39" y="188640"/>
            <a:ext cx="6696745" cy="1470025"/>
          </a:xfrm>
        </p:spPr>
        <p:txBody>
          <a:bodyPr/>
          <a:lstStyle/>
          <a:p>
            <a:r>
              <a:rPr lang="ru-RU" b="1" dirty="0"/>
              <a:t>ХРИСТОС ЕДИНСТВЕННЫЙ ПУТЬ К БОГУ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789253" y="2343342"/>
            <a:ext cx="3915018" cy="2431004"/>
            <a:chOff x="2010" y="4871"/>
            <a:chExt cx="6535" cy="3870"/>
          </a:xfrm>
        </p:grpSpPr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16200000" flipV="1">
              <a:off x="6567" y="6845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сделал такое заявление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истина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ложь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знал что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 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знал что </a:t>
              </a:r>
              <a:endPara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сделал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такого заявления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0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5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39" y="188640"/>
            <a:ext cx="6696745" cy="1470025"/>
          </a:xfrm>
        </p:spPr>
        <p:txBody>
          <a:bodyPr/>
          <a:lstStyle/>
          <a:p>
            <a:r>
              <a:rPr lang="ru-RU" b="1" dirty="0"/>
              <a:t>ХРИСТОС ЕДИНСТВЕННЫЙ ПУТЬ К БОГУ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789253" y="2343342"/>
            <a:ext cx="3915018" cy="3556050"/>
            <a:chOff x="2010" y="4871"/>
            <a:chExt cx="6535" cy="5661"/>
          </a:xfrm>
        </p:grpSpPr>
        <p:cxnSp>
          <p:nvCxnSpPr>
            <p:cNvPr id="1051" name="_s1051"/>
            <p:cNvCxnSpPr>
              <a:cxnSpLocks noChangeShapeType="1"/>
              <a:stCxn id="19" idx="1"/>
              <a:endCxn id="17" idx="2"/>
            </p:cNvCxnSpPr>
            <p:nvPr/>
          </p:nvCxnSpPr>
          <p:spPr bwMode="auto">
            <a:xfrm rot="10800000" flipH="1">
              <a:off x="3859" y="8741"/>
              <a:ext cx="897" cy="1432"/>
            </a:xfrm>
            <a:prstGeom prst="bentConnector4">
              <a:avLst>
                <a:gd name="adj1" fmla="val 100092"/>
                <a:gd name="adj2" fmla="val 62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6567" y="6844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сделал такое заявление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истина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ложь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знал что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 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00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знал что </a:t>
              </a:r>
              <a:endPara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_s1039"/>
            <p:cNvSpPr>
              <a:spLocks noChangeArrowheads="1"/>
            </p:cNvSpPr>
            <p:nvPr/>
          </p:nvSpPr>
          <p:spPr bwMode="auto">
            <a:xfrm>
              <a:off x="3859" y="9813"/>
              <a:ext cx="284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ОБМАНШИК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сделал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такого заявления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2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5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39" y="188640"/>
            <a:ext cx="6696745" cy="1470025"/>
          </a:xfrm>
        </p:spPr>
        <p:txBody>
          <a:bodyPr/>
          <a:lstStyle/>
          <a:p>
            <a:r>
              <a:rPr lang="ru-RU" b="1" dirty="0"/>
              <a:t>ХРИСТОС ЕДИНСТВЕННЫЙ ПУТЬ К БОГУ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789253" y="2343342"/>
            <a:ext cx="4070780" cy="4470033"/>
            <a:chOff x="2010" y="4871"/>
            <a:chExt cx="6795" cy="7116"/>
          </a:xfrm>
        </p:grpSpPr>
        <p:cxnSp>
          <p:nvCxnSpPr>
            <p:cNvPr id="1052" name="_s1052"/>
            <p:cNvCxnSpPr>
              <a:cxnSpLocks noChangeShapeType="1"/>
              <a:stCxn id="20" idx="1"/>
              <a:endCxn id="18" idx="2"/>
            </p:cNvCxnSpPr>
            <p:nvPr/>
          </p:nvCxnSpPr>
          <p:spPr bwMode="auto">
            <a:xfrm rot="10800000" flipH="1">
              <a:off x="5619" y="8338"/>
              <a:ext cx="1632" cy="3290"/>
            </a:xfrm>
            <a:prstGeom prst="bentConnector4">
              <a:avLst>
                <a:gd name="adj1" fmla="val 39968"/>
                <a:gd name="adj2" fmla="val -183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1051"/>
            <p:cNvCxnSpPr>
              <a:cxnSpLocks noChangeShapeType="1"/>
              <a:stCxn id="19" idx="1"/>
              <a:endCxn id="17" idx="2"/>
            </p:cNvCxnSpPr>
            <p:nvPr/>
          </p:nvCxnSpPr>
          <p:spPr bwMode="auto">
            <a:xfrm rot="10800000" flipH="1">
              <a:off x="3859" y="8741"/>
              <a:ext cx="897" cy="1432"/>
            </a:xfrm>
            <a:prstGeom prst="bentConnector4">
              <a:avLst>
                <a:gd name="adj1" fmla="val 100091"/>
                <a:gd name="adj2" fmla="val 62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6567" y="6844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сделал такое заявление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истина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ложь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знал что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 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00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знал что </a:t>
              </a:r>
              <a:endPara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_s1039"/>
            <p:cNvSpPr>
              <a:spLocks noChangeArrowheads="1"/>
            </p:cNvSpPr>
            <p:nvPr/>
          </p:nvSpPr>
          <p:spPr bwMode="auto">
            <a:xfrm>
              <a:off x="3859" y="9813"/>
              <a:ext cx="284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ОБМАНШИК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_s1038"/>
            <p:cNvSpPr>
              <a:spLocks noChangeArrowheads="1"/>
            </p:cNvSpPr>
            <p:nvPr/>
          </p:nvSpPr>
          <p:spPr bwMode="auto">
            <a:xfrm>
              <a:off x="5068" y="11268"/>
              <a:ext cx="3737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4125" tIns="42062" rIns="84125" bIns="4206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СУМАСШЕДШИЙ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сделал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такого заявления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19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5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39" y="188640"/>
            <a:ext cx="6696745" cy="1470025"/>
          </a:xfrm>
        </p:spPr>
        <p:txBody>
          <a:bodyPr/>
          <a:lstStyle/>
          <a:p>
            <a:r>
              <a:rPr lang="ru-RU" b="1" dirty="0"/>
              <a:t>ХРИСТОС ЕДИНСТВЕННЫЙ ПУТЬ К БОГУ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467544" y="2343342"/>
            <a:ext cx="4392488" cy="4470033"/>
            <a:chOff x="1473" y="4871"/>
            <a:chExt cx="7332" cy="7116"/>
          </a:xfrm>
        </p:grpSpPr>
        <p:cxnSp>
          <p:nvCxnSpPr>
            <p:cNvPr id="1052" name="_s1052"/>
            <p:cNvCxnSpPr>
              <a:cxnSpLocks noChangeShapeType="1"/>
              <a:stCxn id="20" idx="1"/>
              <a:endCxn id="18" idx="2"/>
            </p:cNvCxnSpPr>
            <p:nvPr/>
          </p:nvCxnSpPr>
          <p:spPr bwMode="auto">
            <a:xfrm rot="10800000" flipH="1">
              <a:off x="5619" y="8338"/>
              <a:ext cx="1632" cy="3290"/>
            </a:xfrm>
            <a:prstGeom prst="bentConnector4">
              <a:avLst>
                <a:gd name="adj1" fmla="val 39968"/>
                <a:gd name="adj2" fmla="val -183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1051"/>
            <p:cNvCxnSpPr>
              <a:cxnSpLocks noChangeShapeType="1"/>
              <a:stCxn id="19" idx="1"/>
              <a:endCxn id="17" idx="2"/>
            </p:cNvCxnSpPr>
            <p:nvPr/>
          </p:nvCxnSpPr>
          <p:spPr bwMode="auto">
            <a:xfrm rot="10800000" flipH="1">
              <a:off x="3859" y="8741"/>
              <a:ext cx="897" cy="1432"/>
            </a:xfrm>
            <a:prstGeom prst="bentConnector4">
              <a:avLst>
                <a:gd name="adj1" fmla="val 100091"/>
                <a:gd name="adj2" fmla="val 62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6567" y="6844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8" name="_s1048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16200000">
              <a:off x="1223" y="9131"/>
              <a:ext cx="3735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сделал такое заявление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истина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Это ложь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_s1042"/>
            <p:cNvSpPr>
              <a:spLocks noChangeArrowheads="1"/>
            </p:cNvSpPr>
            <p:nvPr/>
          </p:nvSpPr>
          <p:spPr bwMode="auto">
            <a:xfrm>
              <a:off x="1473" y="10999"/>
              <a:ext cx="3233" cy="713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ГОСПОДЬ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знал что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 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00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знал что </a:t>
              </a:r>
              <a:endPara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обманывает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_s1039"/>
            <p:cNvSpPr>
              <a:spLocks noChangeArrowheads="1"/>
            </p:cNvSpPr>
            <p:nvPr/>
          </p:nvSpPr>
          <p:spPr bwMode="auto">
            <a:xfrm>
              <a:off x="3859" y="9813"/>
              <a:ext cx="284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ОБМАНШИК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_s1038"/>
            <p:cNvSpPr>
              <a:spLocks noChangeArrowheads="1"/>
            </p:cNvSpPr>
            <p:nvPr/>
          </p:nvSpPr>
          <p:spPr bwMode="auto">
            <a:xfrm>
              <a:off x="5068" y="11268"/>
              <a:ext cx="3737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4125" tIns="42062" rIns="84125" bIns="4206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СУМАСШЕДШИЙ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Он не сделал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такого заявления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2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152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ХРИСТОС - ЕДИНСТВЕННЫЙ ПУТЬ К БОГУ</vt:lpstr>
      <vt:lpstr>ХРИСТОС ЕДИНСТВЕННЫЙ ПУТЬ К БОГУ</vt:lpstr>
      <vt:lpstr>ХРИСТОС ЕДИНСТВЕННЫЙ ПУТЬ К БОГУ</vt:lpstr>
      <vt:lpstr>ХРИСТОС ЕДИНСТВЕННЫЙ ПУТЬ К БОГУ</vt:lpstr>
      <vt:lpstr>ХРИСТОС ЕДИНСТВЕННЫЙ ПУТЬ К БОГУ</vt:lpstr>
      <vt:lpstr>ХРИСТОС ЕДИНСТВЕННЫЙ ПУТЬ К БОГУ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ХРИСТОС ЕДИНСТВЕННЫЙ ПУТЬ К БОГУ</dc:title>
  <dc:creator>Admin</dc:creator>
  <cp:lastModifiedBy>Admin</cp:lastModifiedBy>
  <cp:revision>5</cp:revision>
  <dcterms:created xsi:type="dcterms:W3CDTF">2020-08-05T08:59:36Z</dcterms:created>
  <dcterms:modified xsi:type="dcterms:W3CDTF">2020-08-05T09:46:55Z</dcterms:modified>
</cp:coreProperties>
</file>