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2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95E29-8AD1-9847-A9D7-B6CBD34CEB00}" type="datetimeFigureOut">
              <a:rPr lang="en-US" smtClean="0"/>
              <a:pPr/>
              <a:t>8/9/11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E6FF4-597C-8847-AEF3-743924DFC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77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D54407-D425-384F-9221-8FBD463DFCFC}" type="datetimeFigureOut">
              <a:rPr lang="en-US"/>
              <a:pPr/>
              <a:t>8/9/11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96C4C-D3A5-824B-93FF-D51E8B8F90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9E62C6-2446-314A-9FD6-930D00E5213C}" type="datetimeFigureOut">
              <a:rPr lang="en-US"/>
              <a:pPr/>
              <a:t>8/9/11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C12CA-CD27-0E4E-B9A6-7DA8825914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36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30CC7A-E53C-794C-A495-A30223CDDC2A}" type="datetimeFigureOut">
              <a:rPr lang="en-US"/>
              <a:pPr/>
              <a:t>8/9/11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59D61-A6D9-B848-A491-6BA1D0050D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A99D06A8-8CB5-AD4B-9D91-BFED897BDCA4}" type="datetimeFigureOut">
              <a:rPr lang="en-US"/>
              <a:pPr/>
              <a:t>8/9/11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5A9D48A6-2E6C-B048-A449-3D61D5900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56C63C68-A86F-A84E-A743-2C75BF152B3A}" type="datetimeFigureOut">
              <a:rPr lang="en-US"/>
              <a:pPr/>
              <a:t>8/9/11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DCB057B-8C9E-464F-9077-DA1F1756E1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606718-22AC-5348-B1B1-6FBEC41BDD7F}" type="datetimeFigureOut">
              <a:rPr lang="en-US"/>
              <a:pPr/>
              <a:t>8/9/11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6FFA2-197B-6D47-92CD-1E4360F262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95422F-2451-714A-8747-73221DD0CC7B}" type="datetimeFigureOut">
              <a:rPr lang="en-US"/>
              <a:pPr/>
              <a:t>8/9/11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EAA3F-9B11-AF46-99AB-0C6E21650F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buFont typeface="Arial"/>
              <a:buChar char="•"/>
              <a:defRPr sz="2200"/>
            </a:lvl1pPr>
            <a:lvl2pPr>
              <a:buFont typeface="Arial"/>
              <a:buChar char="•"/>
              <a:defRPr sz="2000"/>
            </a:lvl2pPr>
            <a:lvl3pPr>
              <a:buFont typeface="Arial"/>
              <a:buChar char="•"/>
              <a:defRPr sz="1800"/>
            </a:lvl3pPr>
            <a:lvl4pPr>
              <a:buFont typeface="Arial"/>
              <a:buChar char="•"/>
              <a:defRPr sz="1600"/>
            </a:lvl4pPr>
            <a:lvl5pPr>
              <a:buFont typeface="Arial"/>
              <a:buChar char="•"/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fld id="{C7B3B02E-9C60-554E-8B7D-3CD9C6137E16}" type="datetimeFigureOut">
              <a:rPr lang="en-US"/>
              <a:pPr/>
              <a:t>8/9/11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fld id="{A8519784-57CC-CA48-8D6F-159C15B9B1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2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fld id="{167A66A5-5E05-7245-8695-48F30B08166D}" type="datetimeFigureOut">
              <a:rPr lang="en-US"/>
              <a:pPr/>
              <a:t>8/9/11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750B6A0A-9195-864B-BA93-669CA69EB7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E9422B-0BFD-4343-A17C-A07836723BB6}" type="datetimeFigureOut">
              <a:rPr lang="en-US"/>
              <a:pPr/>
              <a:t>8/9/11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42053-FD6A-4F47-BE93-74F123D5C0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Rage Italic" charset="0"/>
              </a:defRPr>
            </a:lvl1pPr>
          </a:lstStyle>
          <a:p>
            <a:fld id="{B6D4405B-2D21-5C43-8171-D01E95E03A28}" type="datetimeFigureOut">
              <a:rPr lang="en-US"/>
              <a:pPr/>
              <a:t>8/9/11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Rage Italic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Rage Italic" charset="0"/>
              </a:defRPr>
            </a:lvl1pPr>
          </a:lstStyle>
          <a:p>
            <a:fld id="{C03DF64F-BF0B-1349-A4C7-0A2F8B1FEC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4" r:id="rId7"/>
    <p:sldLayoutId id="2147483685" r:id="rId8"/>
    <p:sldLayoutId id="2147483681" r:id="rId9"/>
    <p:sldLayoutId id="2147483682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22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644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26084"/>
            <a:ext cx="7772400" cy="1524000"/>
          </a:xfrm>
        </p:spPr>
        <p:txBody>
          <a:bodyPr/>
          <a:lstStyle/>
          <a:p>
            <a:pPr eaLnBrk="1" hangingPunct="1"/>
            <a:r>
              <a:rPr lang="en-US" sz="4400" b="1" dirty="0" smtClean="0">
                <a:ea typeface="ＭＳ Ｐゴシック" charset="-128"/>
                <a:cs typeface="ＭＳ Ｐゴシック" charset="-128"/>
              </a:rPr>
              <a:t>Life in the Fishbowl</a:t>
            </a:r>
            <a:endParaRPr lang="en-US" sz="4400" b="1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31224"/>
            <a:ext cx="7772400" cy="10455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dirty="0" smtClean="0">
                <a:ea typeface="ＭＳ Ｐゴシック" charset="-128"/>
                <a:cs typeface="ＭＳ Ｐゴシック" charset="-128"/>
              </a:rPr>
              <a:t>Professor Henry Reyenga</a:t>
            </a:r>
            <a:endParaRPr lang="en-US" sz="3600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Thrive in the Fishbowl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813435" y="2168877"/>
            <a:ext cx="7246304" cy="3810902"/>
          </a:xfrm>
        </p:spPr>
        <p:txBody>
          <a:bodyPr/>
          <a:lstStyle/>
          <a:p>
            <a:r>
              <a:rPr lang="en-US" dirty="0"/>
              <a:t>2. </a:t>
            </a:r>
            <a:r>
              <a:rPr lang="en-US" dirty="0" smtClean="0"/>
              <a:t>Your </a:t>
            </a:r>
            <a:r>
              <a:rPr lang="en-US" dirty="0"/>
              <a:t>family will be in the fishbowl</a:t>
            </a:r>
          </a:p>
          <a:p>
            <a:pPr lvl="1"/>
            <a:r>
              <a:rPr lang="en-US" dirty="0" smtClean="0"/>
              <a:t>Self aware about it.</a:t>
            </a:r>
          </a:p>
          <a:p>
            <a:pPr lvl="1"/>
            <a:r>
              <a:rPr lang="en-US" dirty="0" smtClean="0"/>
              <a:t>Get a thick skin, and teach your family to get one too, without cynicism </a:t>
            </a:r>
          </a:p>
          <a:p>
            <a:pPr lvl="1"/>
            <a:r>
              <a:rPr lang="en-US" dirty="0" smtClean="0"/>
              <a:t>Watch out for Trophy mentality</a:t>
            </a:r>
          </a:p>
          <a:p>
            <a:pPr lvl="1"/>
            <a:r>
              <a:rPr lang="en-US" dirty="0" smtClean="0"/>
              <a:t>Confidentiality</a:t>
            </a:r>
          </a:p>
          <a:p>
            <a:pPr lvl="1"/>
            <a:r>
              <a:rPr lang="en-US" dirty="0" smtClean="0"/>
              <a:t>Boundaries</a:t>
            </a:r>
          </a:p>
          <a:p>
            <a:pPr lvl="1"/>
            <a:r>
              <a:rPr lang="en-US" dirty="0" smtClean="0"/>
              <a:t>Seize the Advantage of this.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288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Thrive in the Fishbowl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813435" y="2168877"/>
            <a:ext cx="7246304" cy="381090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3. Your Messages and the Fishbowl</a:t>
            </a:r>
            <a:endParaRPr lang="en-US" dirty="0"/>
          </a:p>
          <a:p>
            <a:pPr lvl="1"/>
            <a:r>
              <a:rPr lang="en-US" dirty="0" smtClean="0"/>
              <a:t>When you put your family </a:t>
            </a:r>
            <a:r>
              <a:rPr lang="en-US" dirty="0" smtClean="0"/>
              <a:t>on </a:t>
            </a:r>
            <a:r>
              <a:rPr lang="en-US" dirty="0" smtClean="0"/>
              <a:t>the stage do it with gentle love and respect, </a:t>
            </a:r>
          </a:p>
          <a:p>
            <a:pPr lvl="1"/>
            <a:r>
              <a:rPr lang="en-US" dirty="0" smtClean="0"/>
              <a:t>Each child react differently to that, be careful</a:t>
            </a:r>
          </a:p>
          <a:p>
            <a:pPr lvl="1"/>
            <a:r>
              <a:rPr lang="en-US" dirty="0" smtClean="0"/>
              <a:t>Should bless your family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898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Thrive in the Fishbowl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813435" y="2168877"/>
            <a:ext cx="7246304" cy="381090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4. Friendship and the Ministry</a:t>
            </a:r>
            <a:endParaRPr lang="en-US" dirty="0"/>
          </a:p>
          <a:p>
            <a:pPr lvl="1"/>
            <a:r>
              <a:rPr lang="en-US" dirty="0" smtClean="0"/>
              <a:t>Understand the nature of people dynamics</a:t>
            </a:r>
          </a:p>
          <a:p>
            <a:pPr lvl="1"/>
            <a:r>
              <a:rPr lang="en-US" dirty="0" smtClean="0"/>
              <a:t>Friendships who do not get caught in the politics of the church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875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a Fishers of Men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813435" y="2168877"/>
            <a:ext cx="7246304" cy="381090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4. Enjoy </a:t>
            </a:r>
            <a:r>
              <a:rPr lang="en-US" dirty="0" smtClean="0"/>
              <a:t>it, </a:t>
            </a:r>
            <a:r>
              <a:rPr lang="en-US" dirty="0" smtClean="0"/>
              <a:t>own </a:t>
            </a:r>
            <a:r>
              <a:rPr lang="en-US" dirty="0" smtClean="0"/>
              <a:t>it, </a:t>
            </a:r>
            <a:r>
              <a:rPr lang="en-US" dirty="0" smtClean="0"/>
              <a:t>and reach others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Matthew </a:t>
            </a:r>
            <a:r>
              <a:rPr lang="en-US" dirty="0"/>
              <a:t>4:19 “Come, follow me,” Jesus said, “and I will make you fishers of men.”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93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Yourself in the Fishbowl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You Watch Yourself</a:t>
            </a:r>
          </a:p>
          <a:p>
            <a:pPr>
              <a:buNone/>
            </a:pPr>
            <a:r>
              <a:rPr lang="en-US" dirty="0" smtClean="0"/>
              <a:t>1 Timothy </a:t>
            </a:r>
            <a:r>
              <a:rPr lang="en-US" dirty="0"/>
              <a:t>4:16 Watch your life and doctrine closely. Persevere in them, because if you do, you will save both yourself and your hearers.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 fish look like?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Are there fish in the bowl?</a:t>
            </a:r>
          </a:p>
          <a:p>
            <a:pPr>
              <a:buNone/>
            </a:pPr>
            <a:r>
              <a:rPr lang="en-US" dirty="0" smtClean="0"/>
              <a:t>2 Timothy </a:t>
            </a:r>
            <a:r>
              <a:rPr lang="en-US" dirty="0"/>
              <a:t>1:5 I have been reminded of your sincere faith, which first lived in your grandmother Lois and in your mother Eunice and, I am persuaded, now lives in you also. </a:t>
            </a:r>
          </a:p>
        </p:txBody>
      </p:sp>
    </p:spTree>
    <p:extLst>
      <p:ext uri="{BB962C8B-B14F-4D97-AF65-F5344CB8AC3E}">
        <p14:creationId xmlns:p14="http://schemas.microsoft.com/office/powerpoint/2010/main" val="475557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Fish become the Fishermen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Take </a:t>
            </a:r>
            <a:r>
              <a:rPr lang="en-US" dirty="0" smtClean="0"/>
              <a:t>responsibility</a:t>
            </a:r>
            <a:endParaRPr lang="en-US" dirty="0" smtClean="0"/>
          </a:p>
          <a:p>
            <a:r>
              <a:rPr lang="en-US" dirty="0" smtClean="0"/>
              <a:t>2Tim</a:t>
            </a:r>
            <a:r>
              <a:rPr lang="en-US" dirty="0"/>
              <a:t>. 1:6 For this reason I remind you to fan into flame the gift of God, which is in you through the laying on of my hands. </a:t>
            </a:r>
            <a:r>
              <a:rPr lang="en-US" dirty="0" smtClean="0"/>
              <a:t>For </a:t>
            </a:r>
            <a:r>
              <a:rPr lang="en-US" dirty="0"/>
              <a:t>God did not give us a spirit of timidity, but a spirit of power, of love and of self-discipline. </a:t>
            </a:r>
          </a:p>
        </p:txBody>
      </p:sp>
    </p:spTree>
    <p:extLst>
      <p:ext uri="{BB962C8B-B14F-4D97-AF65-F5344CB8AC3E}">
        <p14:creationId xmlns:p14="http://schemas.microsoft.com/office/powerpoint/2010/main" val="131508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Transparency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Life Illustrates Character Transformation</a:t>
            </a:r>
          </a:p>
          <a:p>
            <a:pPr marL="0" indent="0">
              <a:buNone/>
            </a:pPr>
            <a:r>
              <a:rPr lang="en-US" dirty="0" smtClean="0"/>
              <a:t>2 Timothy </a:t>
            </a:r>
            <a:r>
              <a:rPr lang="en-US" dirty="0"/>
              <a:t>1:12 That is why I am suffering as I am. Yet I am not ashamed, because I know whom I have believed, and am convinced that he is able to guard what I have entrusted to him for that day. </a:t>
            </a:r>
          </a:p>
        </p:txBody>
      </p:sp>
    </p:spTree>
    <p:extLst>
      <p:ext uri="{BB962C8B-B14F-4D97-AF65-F5344CB8AC3E}">
        <p14:creationId xmlns:p14="http://schemas.microsoft.com/office/powerpoint/2010/main" val="1095580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Transparency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Life Illustrates Character Transformation</a:t>
            </a:r>
          </a:p>
          <a:p>
            <a:r>
              <a:rPr lang="en-US" dirty="0" smtClean="0"/>
              <a:t>2 Timothy </a:t>
            </a:r>
            <a:r>
              <a:rPr lang="en-US" dirty="0"/>
              <a:t>4:</a:t>
            </a:r>
            <a:r>
              <a:rPr lang="en-US" dirty="0" smtClean="0"/>
              <a:t>6-7  </a:t>
            </a:r>
            <a:r>
              <a:rPr lang="en-US" dirty="0"/>
              <a:t>For I am already being poured out like a drink offering, and the time has come for my departure. </a:t>
            </a:r>
            <a:r>
              <a:rPr lang="en-US" dirty="0" smtClean="0"/>
              <a:t>I </a:t>
            </a:r>
            <a:r>
              <a:rPr lang="en-US" dirty="0"/>
              <a:t>have fought the good fight, I have finished the race, I have kept the faith. </a:t>
            </a:r>
          </a:p>
        </p:txBody>
      </p:sp>
    </p:spTree>
    <p:extLst>
      <p:ext uri="{BB962C8B-B14F-4D97-AF65-F5344CB8AC3E}">
        <p14:creationId xmlns:p14="http://schemas.microsoft.com/office/powerpoint/2010/main" val="86865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Transparency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813435" y="2168877"/>
            <a:ext cx="7246304" cy="381090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Look </a:t>
            </a:r>
            <a:r>
              <a:rPr lang="en-US" dirty="0" smtClean="0"/>
              <a:t>in </a:t>
            </a:r>
            <a:r>
              <a:rPr lang="en-US" dirty="0" smtClean="0"/>
              <a:t>the </a:t>
            </a:r>
            <a:r>
              <a:rPr lang="en-US" dirty="0" smtClean="0"/>
              <a:t>cupboards</a:t>
            </a:r>
            <a:endParaRPr lang="en-US" dirty="0" smtClean="0"/>
          </a:p>
          <a:p>
            <a:r>
              <a:rPr lang="en-US" dirty="0"/>
              <a:t>2Tim. 3:</a:t>
            </a:r>
            <a:r>
              <a:rPr lang="en-US" dirty="0" smtClean="0"/>
              <a:t>10-11  </a:t>
            </a:r>
            <a:r>
              <a:rPr lang="en-US" dirty="0"/>
              <a:t>You, however, know all about my teaching, my way of life, my purpose, faith, patience, love, endurance, </a:t>
            </a:r>
            <a:r>
              <a:rPr lang="en-US" dirty="0" smtClean="0"/>
              <a:t>persecutions</a:t>
            </a:r>
            <a:r>
              <a:rPr lang="en-US" dirty="0"/>
              <a:t>, sufferings — what kinds of things happened to me in Antioch, </a:t>
            </a:r>
            <a:r>
              <a:rPr lang="en-US" dirty="0" err="1"/>
              <a:t>Iconium</a:t>
            </a:r>
            <a:r>
              <a:rPr lang="en-US" dirty="0"/>
              <a:t> and </a:t>
            </a:r>
            <a:r>
              <a:rPr lang="en-US" dirty="0" err="1"/>
              <a:t>Lystra</a:t>
            </a:r>
            <a:r>
              <a:rPr lang="en-US" dirty="0"/>
              <a:t>, the persecutions I endured. Yet the Lord rescued me from all of them.</a:t>
            </a:r>
          </a:p>
        </p:txBody>
      </p:sp>
    </p:spTree>
    <p:extLst>
      <p:ext uri="{BB962C8B-B14F-4D97-AF65-F5344CB8AC3E}">
        <p14:creationId xmlns:p14="http://schemas.microsoft.com/office/powerpoint/2010/main" val="296853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Transparency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813435" y="2168877"/>
            <a:ext cx="7246304" cy="3810902"/>
          </a:xfrm>
        </p:spPr>
        <p:txBody>
          <a:bodyPr/>
          <a:lstStyle/>
          <a:p>
            <a:r>
              <a:rPr lang="en-US" dirty="0" smtClean="0"/>
              <a:t>Seeing Faith in Action is very Effective</a:t>
            </a:r>
          </a:p>
          <a:p>
            <a:r>
              <a:rPr lang="en-US" dirty="0" smtClean="0"/>
              <a:t>2 Tim</a:t>
            </a:r>
            <a:r>
              <a:rPr lang="en-US" dirty="0"/>
              <a:t>. 3:14 But as for you, continue in what you have learned and have become convinced of, because you know those from whom you learned it, </a:t>
            </a:r>
          </a:p>
        </p:txBody>
      </p:sp>
    </p:spTree>
    <p:extLst>
      <p:ext uri="{BB962C8B-B14F-4D97-AF65-F5344CB8AC3E}">
        <p14:creationId xmlns:p14="http://schemas.microsoft.com/office/powerpoint/2010/main" val="2418102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Thrive in the Fishbowl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813435" y="2168877"/>
            <a:ext cx="7246304" cy="3810902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en-US" dirty="0" smtClean="0"/>
              <a:t>Your </a:t>
            </a:r>
            <a:r>
              <a:rPr lang="en-US" dirty="0" smtClean="0"/>
              <a:t>life and Doctrine are important!</a:t>
            </a:r>
          </a:p>
          <a:p>
            <a:pPr lvl="1"/>
            <a:r>
              <a:rPr lang="en-US" dirty="0"/>
              <a:t>1 Timothy 4:16 Watch your life and doctrine closely. Persevere in them, because if you do, you will save both yourself and your hearers. 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0372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i_pp_templat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cli_pp_template.pot</Template>
  <TotalTime>116</TotalTime>
  <Words>585</Words>
  <Application>Microsoft Macintosh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cli_pp_template</vt:lpstr>
      <vt:lpstr>Life in the Fishbowl</vt:lpstr>
      <vt:lpstr>Put Yourself in the Fishbowl</vt:lpstr>
      <vt:lpstr>What do the fish look like?</vt:lpstr>
      <vt:lpstr>The Fish become the Fishermen</vt:lpstr>
      <vt:lpstr>Transparency</vt:lpstr>
      <vt:lpstr>Transparency</vt:lpstr>
      <vt:lpstr>Transparency</vt:lpstr>
      <vt:lpstr>Transparency</vt:lpstr>
      <vt:lpstr>How to Thrive in the Fishbowl</vt:lpstr>
      <vt:lpstr>How to Thrive in the Fishbowl</vt:lpstr>
      <vt:lpstr>How to Thrive in the Fishbowl</vt:lpstr>
      <vt:lpstr>How to Thrive in the Fishbowl</vt:lpstr>
      <vt:lpstr>Being a Fishers of Men</vt:lpstr>
    </vt:vector>
  </TitlesOfParts>
  <Company>Christian Leaders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</dc:title>
  <dc:creator>David Feddes</dc:creator>
  <cp:lastModifiedBy>Christian Leaders</cp:lastModifiedBy>
  <cp:revision>16</cp:revision>
  <dcterms:created xsi:type="dcterms:W3CDTF">2011-01-08T19:04:41Z</dcterms:created>
  <dcterms:modified xsi:type="dcterms:W3CDTF">2011-08-09T14:03:35Z</dcterms:modified>
</cp:coreProperties>
</file>