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ramática y Redacción"/>
          <p:cNvSpPr txBox="1"/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pPr/>
            <a:r>
              <a:t>Gramática y Redacción</a:t>
            </a:r>
          </a:p>
        </p:txBody>
      </p:sp>
      <p:sp>
        <p:nvSpPr>
          <p:cNvPr id="155" name="INSTITUO DE LíDERES CRISTIANOS…"/>
          <p:cNvSpPr txBox="1"/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56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254250"/>
            <a:ext cx="4835922" cy="6108700"/>
          </a:xfrm>
          <a:prstGeom prst="rect">
            <a:avLst/>
          </a:prstGeom>
        </p:spPr>
      </p:pic>
      <p:sp>
        <p:nvSpPr>
          <p:cNvPr id="264" name="TAREAS TRANSFORMADORAS"/>
          <p:cNvSpPr txBox="1"/>
          <p:nvPr>
            <p:ph type="title"/>
          </p:nvPr>
        </p:nvSpPr>
        <p:spPr>
          <a:xfrm>
            <a:off x="1612900" y="-254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65" name="U6. T1.…"/>
          <p:cNvSpPr txBox="1"/>
          <p:nvPr>
            <p:ph type="body" sz="half" idx="1"/>
          </p:nvPr>
        </p:nvSpPr>
        <p:spPr>
          <a:xfrm>
            <a:off x="1079599" y="2159000"/>
            <a:ext cx="6100416" cy="6096000"/>
          </a:xfrm>
          <a:prstGeom prst="rect">
            <a:avLst/>
          </a:prstGeom>
        </p:spPr>
        <p:txBody>
          <a:bodyPr/>
          <a:lstStyle/>
          <a:p>
            <a:pPr marL="279907" indent="-279907" defTabSz="265175">
              <a:spcBef>
                <a:spcPts val="1800"/>
              </a:spcBef>
              <a:buBlip>
                <a:blip r:embed="rId3"/>
              </a:buBlip>
              <a:defRPr sz="3305"/>
            </a:pPr>
            <a:r>
              <a:t> U6. T1. </a:t>
            </a:r>
          </a:p>
          <a:p>
            <a:pPr marL="0" indent="0" defTabSz="265175">
              <a:spcBef>
                <a:spcPts val="1800"/>
              </a:spcBef>
              <a:buSzTx/>
              <a:buNone/>
              <a:defRPr sz="3305"/>
            </a:pPr>
            <a:r>
              <a:t>Terminar de hacer las oraciones para cada burbuja del MAPA CONCEPTUAL cuidando la cohesión y coherencia. Hacer al menos otras 40 oraciones.</a:t>
            </a:r>
          </a:p>
        </p:txBody>
      </p:sp>
      <p:sp>
        <p:nvSpPr>
          <p:cNvPr id="266" name="Unidad 6. Composición…"/>
          <p:cNvSpPr txBox="1"/>
          <p:nvPr/>
        </p:nvSpPr>
        <p:spPr>
          <a:xfrm>
            <a:off x="6772324" y="-203200"/>
            <a:ext cx="6092776" cy="120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b="0"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nidad 6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6</a:t>
            </a:r>
          </a:p>
          <a:p>
            <a:pPr defTabSz="374904">
              <a:defRPr sz="5904"/>
            </a:pPr>
          </a:p>
          <a:p>
            <a:pPr defTabSz="374904">
              <a:defRPr sz="5904"/>
            </a:pPr>
            <a:r>
              <a:t>COMPOSICIÓN</a:t>
            </a:r>
          </a:p>
        </p:txBody>
      </p:sp>
      <p:sp>
        <p:nvSpPr>
          <p:cNvPr id="159" name="LECCIONES…"/>
          <p:cNvSpPr txBox="1"/>
          <p:nvPr>
            <p:ph type="body" sz="half" idx="1"/>
          </p:nvPr>
        </p:nvSpPr>
        <p:spPr>
          <a:xfrm>
            <a:off x="2552005" y="3610554"/>
            <a:ext cx="790079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algn="l"/>
            <a:r>
              <a:t>1. Práctica 1 </a:t>
            </a:r>
          </a:p>
          <a:p>
            <a:pPr algn="l"/>
            <a:r>
              <a:t>2. Práctica 2</a:t>
            </a:r>
          </a:p>
          <a:p>
            <a:pPr algn="l"/>
            <a:r>
              <a:t>3. Práctica 3</a:t>
            </a:r>
          </a:p>
        </p:txBody>
      </p:sp>
      <p:sp>
        <p:nvSpPr>
          <p:cNvPr id="160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1" name="Dingbat Check"/>
          <p:cNvSpPr/>
          <p:nvPr/>
        </p:nvSpPr>
        <p:spPr>
          <a:xfrm>
            <a:off x="1457429" y="45758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Unidad 6. Composición…"/>
          <p:cNvSpPr txBox="1"/>
          <p:nvPr>
            <p:ph type="title"/>
          </p:nvPr>
        </p:nvSpPr>
        <p:spPr>
          <a:xfrm>
            <a:off x="6810424" y="-1524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1. Práctica 1</a:t>
            </a:r>
          </a:p>
        </p:txBody>
      </p:sp>
      <p:sp>
        <p:nvSpPr>
          <p:cNvPr id="164" name="Ejemplo en vivo……"/>
          <p:cNvSpPr txBox="1"/>
          <p:nvPr>
            <p:ph type="body" sz="quarter" idx="1"/>
          </p:nvPr>
        </p:nvSpPr>
        <p:spPr>
          <a:xfrm>
            <a:off x="6492924" y="1714500"/>
            <a:ext cx="6092776" cy="1929061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67" name="PASOS…"/>
          <p:cNvGrpSpPr/>
          <p:nvPr/>
        </p:nvGrpSpPr>
        <p:grpSpPr>
          <a:xfrm>
            <a:off x="507429" y="1092199"/>
            <a:ext cx="5585223" cy="6058546"/>
            <a:chOff x="0" y="0"/>
            <a:chExt cx="5585221" cy="6058544"/>
          </a:xfrm>
        </p:grpSpPr>
        <p:sp>
          <p:nvSpPr>
            <p:cNvPr id="166" name="PASOS…"/>
            <p:cNvSpPr/>
            <p:nvPr/>
          </p:nvSpPr>
          <p:spPr>
            <a:xfrm>
              <a:off x="25400" y="25400"/>
              <a:ext cx="5534422" cy="600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767644" indent="-767644" algn="l" defTabSz="457200">
                <a:buSzPct val="100000"/>
                <a:buAutoNum type="arabicPeriod" startAt="1"/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767644" indent="-767644" algn="l" defTabSz="457200">
                <a:buSzPct val="100000"/>
                <a:buAutoNum type="arabicPeriod" startAt="1"/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767644" indent="-767644" algn="l" defTabSz="457200">
                <a:buSzPct val="100000"/>
                <a:buAutoNum type="arabicPeriod" startAt="1"/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</p:txBody>
        </p:sp>
        <p:pic>
          <p:nvPicPr>
            <p:cNvPr id="165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85222" cy="6058545"/>
            </a:xfrm>
            <a:prstGeom prst="rect">
              <a:avLst/>
            </a:prstGeom>
            <a:effectLst/>
          </p:spPr>
        </p:pic>
      </p:grpSp>
      <p:sp>
        <p:nvSpPr>
          <p:cNvPr id="168" name="Dingbat Check"/>
          <p:cNvSpPr/>
          <p:nvPr/>
        </p:nvSpPr>
        <p:spPr>
          <a:xfrm>
            <a:off x="5216629" y="23152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9" name="Dingbat Check"/>
          <p:cNvSpPr/>
          <p:nvPr/>
        </p:nvSpPr>
        <p:spPr>
          <a:xfrm>
            <a:off x="5216629" y="37249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0" name="Dingbat Check"/>
          <p:cNvSpPr/>
          <p:nvPr/>
        </p:nvSpPr>
        <p:spPr>
          <a:xfrm>
            <a:off x="5216629" y="52743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1" name="Organization"/>
          <p:cNvSpPr/>
          <p:nvPr/>
        </p:nvSpPr>
        <p:spPr>
          <a:xfrm>
            <a:off x="8046681" y="4432969"/>
            <a:ext cx="2244688" cy="192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Unidad 6. Composición…"/>
          <p:cNvSpPr txBox="1"/>
          <p:nvPr>
            <p:ph type="title" idx="4294967295"/>
          </p:nvPr>
        </p:nvSpPr>
        <p:spPr>
          <a:xfrm>
            <a:off x="6785024" y="-15113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  <p:sp>
        <p:nvSpPr>
          <p:cNvPr id="174" name="Organization"/>
          <p:cNvSpPr/>
          <p:nvPr/>
        </p:nvSpPr>
        <p:spPr>
          <a:xfrm>
            <a:off x="1696681" y="855957"/>
            <a:ext cx="9357438" cy="8041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5" name="El ministerio de Jesús…"/>
          <p:cNvSpPr txBox="1"/>
          <p:nvPr/>
        </p:nvSpPr>
        <p:spPr>
          <a:xfrm>
            <a:off x="1366176" y="803636"/>
            <a:ext cx="10018448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ministerio de Jesús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Mateo 4:23-25 y Mateo 9:35-38  </a:t>
            </a:r>
          </a:p>
        </p:txBody>
      </p:sp>
      <p:sp>
        <p:nvSpPr>
          <p:cNvPr id="176" name="Predicando"/>
          <p:cNvSpPr txBox="1"/>
          <p:nvPr/>
        </p:nvSpPr>
        <p:spPr>
          <a:xfrm>
            <a:off x="1953267" y="5241528"/>
            <a:ext cx="2291066" cy="5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Predicando</a:t>
            </a:r>
          </a:p>
        </p:txBody>
      </p:sp>
      <p:sp>
        <p:nvSpPr>
          <p:cNvPr id="177" name="Discípulos"/>
          <p:cNvSpPr txBox="1"/>
          <p:nvPr/>
        </p:nvSpPr>
        <p:spPr>
          <a:xfrm>
            <a:off x="1053938" y="8219089"/>
            <a:ext cx="1956124" cy="57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Discípulos</a:t>
            </a:r>
          </a:p>
        </p:txBody>
      </p:sp>
      <p:sp>
        <p:nvSpPr>
          <p:cNvPr id="178" name="Sanando"/>
          <p:cNvSpPr txBox="1"/>
          <p:nvPr/>
        </p:nvSpPr>
        <p:spPr>
          <a:xfrm>
            <a:off x="5303379" y="5000228"/>
            <a:ext cx="2144042" cy="7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33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Sanando</a:t>
            </a:r>
          </a:p>
        </p:txBody>
      </p:sp>
      <p:sp>
        <p:nvSpPr>
          <p:cNvPr id="179" name="Expulsando demonios"/>
          <p:cNvSpPr txBox="1"/>
          <p:nvPr/>
        </p:nvSpPr>
        <p:spPr>
          <a:xfrm>
            <a:off x="8041857" y="4861118"/>
            <a:ext cx="3171321" cy="134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33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Expulsando demonios</a:t>
            </a:r>
          </a:p>
        </p:txBody>
      </p:sp>
      <p:sp>
        <p:nvSpPr>
          <p:cNvPr id="180" name="Fariseos"/>
          <p:cNvSpPr txBox="1"/>
          <p:nvPr/>
        </p:nvSpPr>
        <p:spPr>
          <a:xfrm>
            <a:off x="3155935" y="8219089"/>
            <a:ext cx="1638330" cy="57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Fariseos</a:t>
            </a:r>
          </a:p>
        </p:txBody>
      </p:sp>
      <p:sp>
        <p:nvSpPr>
          <p:cNvPr id="181" name="Enfermedades"/>
          <p:cNvSpPr txBox="1"/>
          <p:nvPr/>
        </p:nvSpPr>
        <p:spPr>
          <a:xfrm>
            <a:off x="4181520" y="7457089"/>
            <a:ext cx="2838360" cy="57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Enfermedades</a:t>
            </a:r>
          </a:p>
        </p:txBody>
      </p:sp>
      <p:sp>
        <p:nvSpPr>
          <p:cNvPr id="182" name="Condiciones Congénitas"/>
          <p:cNvSpPr txBox="1"/>
          <p:nvPr/>
        </p:nvSpPr>
        <p:spPr>
          <a:xfrm>
            <a:off x="5757008" y="8550636"/>
            <a:ext cx="2556195" cy="106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0" sz="2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Condiciones Congénitas</a:t>
            </a:r>
          </a:p>
        </p:txBody>
      </p:sp>
      <p:sp>
        <p:nvSpPr>
          <p:cNvPr id="183" name="Uno"/>
          <p:cNvSpPr txBox="1"/>
          <p:nvPr/>
        </p:nvSpPr>
        <p:spPr>
          <a:xfrm>
            <a:off x="8282048" y="8149828"/>
            <a:ext cx="1012704" cy="7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33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Uno</a:t>
            </a:r>
          </a:p>
        </p:txBody>
      </p:sp>
      <p:sp>
        <p:nvSpPr>
          <p:cNvPr id="184" name="Varios"/>
          <p:cNvSpPr txBox="1"/>
          <p:nvPr/>
        </p:nvSpPr>
        <p:spPr>
          <a:xfrm>
            <a:off x="9682676" y="8149828"/>
            <a:ext cx="1564248" cy="7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33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Varios</a:t>
            </a:r>
          </a:p>
        </p:txBody>
      </p:sp>
      <p:sp>
        <p:nvSpPr>
          <p:cNvPr id="185" name="Recorría toda Galilea"/>
          <p:cNvSpPr/>
          <p:nvPr/>
        </p:nvSpPr>
        <p:spPr>
          <a:xfrm>
            <a:off x="3336230" y="2554932"/>
            <a:ext cx="6332340" cy="876351"/>
          </a:xfrm>
          <a:prstGeom prst="roundRect">
            <a:avLst>
              <a:gd name="adj" fmla="val 21738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Recorría toda Galilea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Unidad 6. Composición…"/>
          <p:cNvSpPr txBox="1"/>
          <p:nvPr>
            <p:ph type="title"/>
          </p:nvPr>
        </p:nvSpPr>
        <p:spPr>
          <a:xfrm>
            <a:off x="6810424" y="-1524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1. Práctica 1</a:t>
            </a:r>
          </a:p>
        </p:txBody>
      </p:sp>
      <p:sp>
        <p:nvSpPr>
          <p:cNvPr id="188" name="Ejemplo en vivo……"/>
          <p:cNvSpPr txBox="1"/>
          <p:nvPr>
            <p:ph type="body" sz="quarter" idx="1"/>
          </p:nvPr>
        </p:nvSpPr>
        <p:spPr>
          <a:xfrm>
            <a:off x="6492924" y="1714500"/>
            <a:ext cx="6092776" cy="1929061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91" name="PASOS…"/>
          <p:cNvGrpSpPr/>
          <p:nvPr/>
        </p:nvGrpSpPr>
        <p:grpSpPr>
          <a:xfrm>
            <a:off x="507429" y="1092199"/>
            <a:ext cx="5585223" cy="6058546"/>
            <a:chOff x="0" y="0"/>
            <a:chExt cx="5585221" cy="6058544"/>
          </a:xfrm>
        </p:grpSpPr>
        <p:sp>
          <p:nvSpPr>
            <p:cNvPr id="190" name="PASOS…"/>
            <p:cNvSpPr/>
            <p:nvPr/>
          </p:nvSpPr>
          <p:spPr>
            <a:xfrm>
              <a:off x="25400" y="25400"/>
              <a:ext cx="5534422" cy="600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429768">
                <a:defRPr b="0" sz="3008">
                  <a:effectLst>
                    <a:outerShdw sx="100000" sy="100000" kx="0" ky="0" algn="b" rotWithShape="0" blurRad="59689" dist="2387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721585" indent="-721585" algn="l" defTabSz="429768">
                <a:buSzPct val="100000"/>
                <a:buAutoNum type="arabicPeriod" startAt="1"/>
                <a:defRPr b="0" sz="3008">
                  <a:effectLst>
                    <a:outerShdw sx="100000" sy="100000" kx="0" ky="0" algn="b" rotWithShape="0" blurRad="59689" dist="2387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721585" indent="-721585" algn="l" defTabSz="429768">
                <a:buSzPct val="100000"/>
                <a:buAutoNum type="arabicPeriod" startAt="1"/>
                <a:defRPr b="0" sz="3008">
                  <a:effectLst>
                    <a:outerShdw sx="100000" sy="100000" kx="0" ky="0" algn="b" rotWithShape="0" blurRad="59689" dist="2387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721585" indent="-721585" algn="l" defTabSz="429768">
                <a:buSzPct val="100000"/>
                <a:buAutoNum type="arabicPeriod" startAt="1"/>
                <a:defRPr b="0" sz="3008">
                  <a:effectLst>
                    <a:outerShdw sx="100000" sy="100000" kx="0" ky="0" algn="b" rotWithShape="0" blurRad="59689" dist="2387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algn="l" defTabSz="429768">
                <a:defRPr b="0" sz="3008">
                  <a:effectLst>
                    <a:outerShdw sx="100000" sy="100000" kx="0" ky="0" algn="b" rotWithShape="0" blurRad="59689" dist="2387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4. </a:t>
              </a:r>
              <a:r>
                <a:rPr>
                  <a:solidFill>
                    <a:srgbClr val="D4ABEF"/>
                  </a:solidFill>
                </a:rPr>
                <a:t>COMPONER</a:t>
              </a:r>
            </a:p>
          </p:txBody>
        </p:sp>
        <p:pic>
          <p:nvPicPr>
            <p:cNvPr id="189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85222" cy="6058545"/>
            </a:xfrm>
            <a:prstGeom prst="rect">
              <a:avLst/>
            </a:prstGeom>
            <a:effectLst/>
          </p:spPr>
        </p:pic>
      </p:grpSp>
      <p:sp>
        <p:nvSpPr>
          <p:cNvPr id="192" name="Dingbat Check"/>
          <p:cNvSpPr/>
          <p:nvPr/>
        </p:nvSpPr>
        <p:spPr>
          <a:xfrm>
            <a:off x="4962629" y="206062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3" name="Dingbat Check"/>
          <p:cNvSpPr/>
          <p:nvPr/>
        </p:nvSpPr>
        <p:spPr>
          <a:xfrm>
            <a:off x="4810229" y="32804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4" name="Dingbat Check"/>
          <p:cNvSpPr/>
          <p:nvPr/>
        </p:nvSpPr>
        <p:spPr>
          <a:xfrm>
            <a:off x="4810229" y="43853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95" name="Organization"/>
          <p:cNvSpPr/>
          <p:nvPr/>
        </p:nvSpPr>
        <p:spPr>
          <a:xfrm>
            <a:off x="7068781" y="3996639"/>
            <a:ext cx="2343899" cy="2014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Unidad 6. Composición…"/>
          <p:cNvSpPr txBox="1"/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  <p:sp>
        <p:nvSpPr>
          <p:cNvPr id="198" name="Componer…"/>
          <p:cNvSpPr txBox="1"/>
          <p:nvPr/>
        </p:nvSpPr>
        <p:spPr>
          <a:xfrm>
            <a:off x="5923522" y="722708"/>
            <a:ext cx="4586756" cy="352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 </a:t>
            </a:r>
            <a:r>
              <a:rPr>
                <a:solidFill>
                  <a:srgbClr val="D4ABEF"/>
                </a:solidFill>
              </a:rPr>
              <a:t>Componer</a:t>
            </a:r>
          </a:p>
          <a:p>
            <a:pPr marL="666750" indent="-666750" defTabSz="457200">
              <a:buSzPct val="43000"/>
              <a:buBlip>
                <a:blip r:embed="rId2"/>
              </a:buBlip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Frases</a:t>
            </a:r>
          </a:p>
          <a:p>
            <a:pPr marL="666750" indent="-666750" defTabSz="457200">
              <a:buSzPct val="43000"/>
              <a:buBlip>
                <a:blip r:embed="rId2"/>
              </a:buBlip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Enunciados</a:t>
            </a:r>
          </a:p>
          <a:p>
            <a:pPr marL="666750" indent="-666750" defTabSz="457200">
              <a:buSzPct val="43000"/>
              <a:buBlip>
                <a:blip r:embed="rId2"/>
              </a:buBlip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Oraciones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952338" y="206736"/>
            <a:ext cx="4478337" cy="3818872"/>
            <a:chOff x="0" y="0"/>
            <a:chExt cx="4478336" cy="3818870"/>
          </a:xfrm>
        </p:grpSpPr>
        <p:sp>
          <p:nvSpPr>
            <p:cNvPr id="199" name="Organization"/>
            <p:cNvSpPr/>
            <p:nvPr/>
          </p:nvSpPr>
          <p:spPr>
            <a:xfrm>
              <a:off x="278628" y="22681"/>
              <a:ext cx="4056435" cy="348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4" y="0"/>
                  </a:moveTo>
                  <a:cubicBezTo>
                    <a:pt x="7706" y="0"/>
                    <a:pt x="7487" y="255"/>
                    <a:pt x="7487" y="566"/>
                  </a:cubicBezTo>
                  <a:lnTo>
                    <a:pt x="7487" y="3615"/>
                  </a:lnTo>
                  <a:cubicBezTo>
                    <a:pt x="7487" y="3926"/>
                    <a:pt x="7706" y="4181"/>
                    <a:pt x="7974" y="4181"/>
                  </a:cubicBezTo>
                  <a:lnTo>
                    <a:pt x="10530" y="4181"/>
                  </a:lnTo>
                  <a:lnTo>
                    <a:pt x="10530" y="7322"/>
                  </a:lnTo>
                  <a:lnTo>
                    <a:pt x="3210" y="7322"/>
                  </a:lnTo>
                  <a:cubicBezTo>
                    <a:pt x="3102" y="7322"/>
                    <a:pt x="3015" y="7425"/>
                    <a:pt x="3015" y="7550"/>
                  </a:cubicBezTo>
                  <a:lnTo>
                    <a:pt x="3015" y="10705"/>
                  </a:lnTo>
                  <a:lnTo>
                    <a:pt x="974" y="10705"/>
                  </a:lnTo>
                  <a:cubicBezTo>
                    <a:pt x="706" y="10705"/>
                    <a:pt x="487" y="10959"/>
                    <a:pt x="487" y="11271"/>
                  </a:cubicBezTo>
                  <a:lnTo>
                    <a:pt x="487" y="13737"/>
                  </a:lnTo>
                  <a:cubicBezTo>
                    <a:pt x="487" y="14049"/>
                    <a:pt x="706" y="14304"/>
                    <a:pt x="974" y="14304"/>
                  </a:cubicBezTo>
                  <a:lnTo>
                    <a:pt x="3015" y="14304"/>
                  </a:lnTo>
                  <a:lnTo>
                    <a:pt x="3015" y="17244"/>
                  </a:lnTo>
                  <a:lnTo>
                    <a:pt x="1350" y="17244"/>
                  </a:lnTo>
                  <a:cubicBezTo>
                    <a:pt x="1243" y="17244"/>
                    <a:pt x="1156" y="17345"/>
                    <a:pt x="1156" y="17470"/>
                  </a:cubicBezTo>
                  <a:lnTo>
                    <a:pt x="1156" y="19454"/>
                  </a:lnTo>
                  <a:lnTo>
                    <a:pt x="274" y="19454"/>
                  </a:lnTo>
                  <a:cubicBezTo>
                    <a:pt x="124" y="19454"/>
                    <a:pt x="0" y="19598"/>
                    <a:pt x="0" y="19773"/>
                  </a:cubicBezTo>
                  <a:lnTo>
                    <a:pt x="0" y="21281"/>
                  </a:lnTo>
                  <a:cubicBezTo>
                    <a:pt x="0" y="21456"/>
                    <a:pt x="124" y="21600"/>
                    <a:pt x="274" y="21600"/>
                  </a:cubicBezTo>
                  <a:lnTo>
                    <a:pt x="2579" y="21600"/>
                  </a:lnTo>
                  <a:cubicBezTo>
                    <a:pt x="2729" y="21600"/>
                    <a:pt x="2853" y="21456"/>
                    <a:pt x="2853" y="21281"/>
                  </a:cubicBezTo>
                  <a:lnTo>
                    <a:pt x="2853" y="19773"/>
                  </a:lnTo>
                  <a:cubicBezTo>
                    <a:pt x="2853" y="19599"/>
                    <a:pt x="2729" y="19454"/>
                    <a:pt x="2579" y="19454"/>
                  </a:cubicBezTo>
                  <a:lnTo>
                    <a:pt x="1697" y="19454"/>
                  </a:lnTo>
                  <a:lnTo>
                    <a:pt x="1697" y="18111"/>
                  </a:lnTo>
                  <a:cubicBezTo>
                    <a:pt x="1697" y="17987"/>
                    <a:pt x="1784" y="17885"/>
                    <a:pt x="1891" y="17885"/>
                  </a:cubicBezTo>
                  <a:lnTo>
                    <a:pt x="4629" y="17885"/>
                  </a:lnTo>
                  <a:cubicBezTo>
                    <a:pt x="4736" y="17885"/>
                    <a:pt x="4824" y="17987"/>
                    <a:pt x="4824" y="18111"/>
                  </a:cubicBezTo>
                  <a:lnTo>
                    <a:pt x="4824" y="19454"/>
                  </a:lnTo>
                  <a:lnTo>
                    <a:pt x="3941" y="19454"/>
                  </a:lnTo>
                  <a:cubicBezTo>
                    <a:pt x="3791" y="19454"/>
                    <a:pt x="3668" y="19598"/>
                    <a:pt x="3668" y="19773"/>
                  </a:cubicBezTo>
                  <a:lnTo>
                    <a:pt x="3668" y="21281"/>
                  </a:lnTo>
                  <a:cubicBezTo>
                    <a:pt x="3668" y="21456"/>
                    <a:pt x="3791" y="21600"/>
                    <a:pt x="3941" y="21600"/>
                  </a:cubicBezTo>
                  <a:lnTo>
                    <a:pt x="6247" y="21600"/>
                  </a:lnTo>
                  <a:cubicBezTo>
                    <a:pt x="6397" y="21600"/>
                    <a:pt x="6519" y="21456"/>
                    <a:pt x="6519" y="21281"/>
                  </a:cubicBezTo>
                  <a:lnTo>
                    <a:pt x="6519" y="19773"/>
                  </a:lnTo>
                  <a:cubicBezTo>
                    <a:pt x="6519" y="19599"/>
                    <a:pt x="6397" y="19454"/>
                    <a:pt x="6247" y="19454"/>
                  </a:cubicBezTo>
                  <a:lnTo>
                    <a:pt x="5365" y="19454"/>
                  </a:lnTo>
                  <a:lnTo>
                    <a:pt x="5365" y="17470"/>
                  </a:lnTo>
                  <a:cubicBezTo>
                    <a:pt x="5365" y="17345"/>
                    <a:pt x="5277" y="17244"/>
                    <a:pt x="5170" y="17244"/>
                  </a:cubicBezTo>
                  <a:lnTo>
                    <a:pt x="3556" y="17244"/>
                  </a:lnTo>
                  <a:lnTo>
                    <a:pt x="3556" y="14304"/>
                  </a:lnTo>
                  <a:lnTo>
                    <a:pt x="5549" y="14304"/>
                  </a:lnTo>
                  <a:cubicBezTo>
                    <a:pt x="5816" y="14304"/>
                    <a:pt x="6035" y="14049"/>
                    <a:pt x="6035" y="13737"/>
                  </a:cubicBezTo>
                  <a:lnTo>
                    <a:pt x="6035" y="11271"/>
                  </a:lnTo>
                  <a:cubicBezTo>
                    <a:pt x="6035" y="10960"/>
                    <a:pt x="5816" y="10705"/>
                    <a:pt x="5549" y="10705"/>
                  </a:cubicBezTo>
                  <a:lnTo>
                    <a:pt x="3556" y="10705"/>
                  </a:lnTo>
                  <a:lnTo>
                    <a:pt x="3556" y="8179"/>
                  </a:lnTo>
                  <a:cubicBezTo>
                    <a:pt x="3556" y="8055"/>
                    <a:pt x="3643" y="7951"/>
                    <a:pt x="3750" y="7951"/>
                  </a:cubicBezTo>
                  <a:lnTo>
                    <a:pt x="10530" y="7951"/>
                  </a:lnTo>
                  <a:lnTo>
                    <a:pt x="10530" y="10705"/>
                  </a:lnTo>
                  <a:lnTo>
                    <a:pt x="8513" y="10705"/>
                  </a:lnTo>
                  <a:cubicBezTo>
                    <a:pt x="8246" y="10705"/>
                    <a:pt x="8026" y="10960"/>
                    <a:pt x="8026" y="11271"/>
                  </a:cubicBezTo>
                  <a:lnTo>
                    <a:pt x="8026" y="13737"/>
                  </a:lnTo>
                  <a:cubicBezTo>
                    <a:pt x="8026" y="14049"/>
                    <a:pt x="8246" y="14304"/>
                    <a:pt x="8513" y="14304"/>
                  </a:cubicBezTo>
                  <a:lnTo>
                    <a:pt x="10530" y="14304"/>
                  </a:lnTo>
                  <a:lnTo>
                    <a:pt x="10530" y="17244"/>
                  </a:lnTo>
                  <a:lnTo>
                    <a:pt x="8890" y="17244"/>
                  </a:lnTo>
                  <a:cubicBezTo>
                    <a:pt x="8783" y="17244"/>
                    <a:pt x="8696" y="17345"/>
                    <a:pt x="8696" y="17470"/>
                  </a:cubicBezTo>
                  <a:lnTo>
                    <a:pt x="8696" y="19454"/>
                  </a:lnTo>
                  <a:lnTo>
                    <a:pt x="7790" y="19454"/>
                  </a:lnTo>
                  <a:cubicBezTo>
                    <a:pt x="7640" y="19454"/>
                    <a:pt x="7516" y="19598"/>
                    <a:pt x="7516" y="19773"/>
                  </a:cubicBezTo>
                  <a:lnTo>
                    <a:pt x="7516" y="21281"/>
                  </a:lnTo>
                  <a:cubicBezTo>
                    <a:pt x="7516" y="21456"/>
                    <a:pt x="7640" y="21600"/>
                    <a:pt x="7790" y="21600"/>
                  </a:cubicBezTo>
                  <a:lnTo>
                    <a:pt x="10095" y="21600"/>
                  </a:lnTo>
                  <a:cubicBezTo>
                    <a:pt x="10245" y="21600"/>
                    <a:pt x="10367" y="21456"/>
                    <a:pt x="10367" y="21281"/>
                  </a:cubicBezTo>
                  <a:lnTo>
                    <a:pt x="10367" y="19773"/>
                  </a:lnTo>
                  <a:cubicBezTo>
                    <a:pt x="10367" y="19599"/>
                    <a:pt x="10245" y="19454"/>
                    <a:pt x="10095" y="19454"/>
                  </a:cubicBezTo>
                  <a:lnTo>
                    <a:pt x="9237" y="19454"/>
                  </a:lnTo>
                  <a:lnTo>
                    <a:pt x="9237" y="18111"/>
                  </a:lnTo>
                  <a:cubicBezTo>
                    <a:pt x="9237" y="17987"/>
                    <a:pt x="9324" y="17885"/>
                    <a:pt x="9431" y="17885"/>
                  </a:cubicBezTo>
                  <a:lnTo>
                    <a:pt x="12169" y="17885"/>
                  </a:lnTo>
                  <a:cubicBezTo>
                    <a:pt x="12276" y="17885"/>
                    <a:pt x="12363" y="17987"/>
                    <a:pt x="12363" y="18111"/>
                  </a:cubicBezTo>
                  <a:lnTo>
                    <a:pt x="12363" y="19454"/>
                  </a:lnTo>
                  <a:lnTo>
                    <a:pt x="11505" y="19454"/>
                  </a:lnTo>
                  <a:cubicBezTo>
                    <a:pt x="11355" y="19454"/>
                    <a:pt x="11233" y="19599"/>
                    <a:pt x="11233" y="19773"/>
                  </a:cubicBezTo>
                  <a:lnTo>
                    <a:pt x="11233" y="21281"/>
                  </a:lnTo>
                  <a:cubicBezTo>
                    <a:pt x="11233" y="21456"/>
                    <a:pt x="11355" y="21600"/>
                    <a:pt x="11505" y="21600"/>
                  </a:cubicBezTo>
                  <a:lnTo>
                    <a:pt x="13810" y="21600"/>
                  </a:lnTo>
                  <a:cubicBezTo>
                    <a:pt x="13960" y="21600"/>
                    <a:pt x="14084" y="21456"/>
                    <a:pt x="14084" y="21281"/>
                  </a:cubicBezTo>
                  <a:lnTo>
                    <a:pt x="14084" y="19773"/>
                  </a:lnTo>
                  <a:cubicBezTo>
                    <a:pt x="14084" y="19599"/>
                    <a:pt x="13960" y="19454"/>
                    <a:pt x="13810" y="19454"/>
                  </a:cubicBezTo>
                  <a:lnTo>
                    <a:pt x="12904" y="19454"/>
                  </a:lnTo>
                  <a:lnTo>
                    <a:pt x="12904" y="17470"/>
                  </a:lnTo>
                  <a:cubicBezTo>
                    <a:pt x="12904" y="17345"/>
                    <a:pt x="12817" y="17244"/>
                    <a:pt x="12710" y="17244"/>
                  </a:cubicBezTo>
                  <a:lnTo>
                    <a:pt x="11070" y="17244"/>
                  </a:lnTo>
                  <a:lnTo>
                    <a:pt x="11070" y="14304"/>
                  </a:lnTo>
                  <a:lnTo>
                    <a:pt x="13087" y="14304"/>
                  </a:lnTo>
                  <a:cubicBezTo>
                    <a:pt x="13354" y="14304"/>
                    <a:pt x="13574" y="14049"/>
                    <a:pt x="13574" y="13737"/>
                  </a:cubicBezTo>
                  <a:lnTo>
                    <a:pt x="13574" y="11271"/>
                  </a:lnTo>
                  <a:cubicBezTo>
                    <a:pt x="13574" y="10959"/>
                    <a:pt x="13354" y="10705"/>
                    <a:pt x="13087" y="10705"/>
                  </a:cubicBezTo>
                  <a:lnTo>
                    <a:pt x="11070" y="10705"/>
                  </a:lnTo>
                  <a:lnTo>
                    <a:pt x="11070" y="7951"/>
                  </a:lnTo>
                  <a:lnTo>
                    <a:pt x="17850" y="7951"/>
                  </a:lnTo>
                  <a:cubicBezTo>
                    <a:pt x="17957" y="7951"/>
                    <a:pt x="18044" y="8055"/>
                    <a:pt x="18044" y="8179"/>
                  </a:cubicBezTo>
                  <a:lnTo>
                    <a:pt x="18044" y="10705"/>
                  </a:lnTo>
                  <a:lnTo>
                    <a:pt x="16051" y="10705"/>
                  </a:lnTo>
                  <a:cubicBezTo>
                    <a:pt x="15784" y="10705"/>
                    <a:pt x="15565" y="10960"/>
                    <a:pt x="15565" y="11271"/>
                  </a:cubicBezTo>
                  <a:lnTo>
                    <a:pt x="15565" y="13737"/>
                  </a:lnTo>
                  <a:cubicBezTo>
                    <a:pt x="15565" y="14049"/>
                    <a:pt x="15784" y="14304"/>
                    <a:pt x="16051" y="14304"/>
                  </a:cubicBezTo>
                  <a:lnTo>
                    <a:pt x="18044" y="14304"/>
                  </a:lnTo>
                  <a:lnTo>
                    <a:pt x="18044" y="17244"/>
                  </a:lnTo>
                  <a:lnTo>
                    <a:pt x="16430" y="17244"/>
                  </a:lnTo>
                  <a:cubicBezTo>
                    <a:pt x="16323" y="17244"/>
                    <a:pt x="16235" y="17345"/>
                    <a:pt x="16235" y="17470"/>
                  </a:cubicBezTo>
                  <a:lnTo>
                    <a:pt x="16235" y="19454"/>
                  </a:lnTo>
                  <a:lnTo>
                    <a:pt x="15353" y="19454"/>
                  </a:lnTo>
                  <a:cubicBezTo>
                    <a:pt x="15203" y="19454"/>
                    <a:pt x="15079" y="19599"/>
                    <a:pt x="15079" y="19773"/>
                  </a:cubicBezTo>
                  <a:lnTo>
                    <a:pt x="15079" y="21281"/>
                  </a:lnTo>
                  <a:cubicBezTo>
                    <a:pt x="15079" y="21456"/>
                    <a:pt x="15203" y="21600"/>
                    <a:pt x="15353" y="21600"/>
                  </a:cubicBezTo>
                  <a:lnTo>
                    <a:pt x="17659" y="21600"/>
                  </a:lnTo>
                  <a:cubicBezTo>
                    <a:pt x="17809" y="21600"/>
                    <a:pt x="17931" y="21456"/>
                    <a:pt x="17931" y="21281"/>
                  </a:cubicBezTo>
                  <a:lnTo>
                    <a:pt x="17931" y="19773"/>
                  </a:lnTo>
                  <a:cubicBezTo>
                    <a:pt x="17931" y="19599"/>
                    <a:pt x="17809" y="19454"/>
                    <a:pt x="17659" y="19454"/>
                  </a:cubicBezTo>
                  <a:lnTo>
                    <a:pt x="16776" y="19454"/>
                  </a:lnTo>
                  <a:lnTo>
                    <a:pt x="16776" y="18111"/>
                  </a:lnTo>
                  <a:cubicBezTo>
                    <a:pt x="16776" y="17987"/>
                    <a:pt x="16864" y="17885"/>
                    <a:pt x="16971" y="17885"/>
                  </a:cubicBezTo>
                  <a:lnTo>
                    <a:pt x="19709" y="17885"/>
                  </a:lnTo>
                  <a:cubicBezTo>
                    <a:pt x="19816" y="17885"/>
                    <a:pt x="19903" y="17987"/>
                    <a:pt x="19903" y="18111"/>
                  </a:cubicBezTo>
                  <a:lnTo>
                    <a:pt x="19903" y="19454"/>
                  </a:lnTo>
                  <a:lnTo>
                    <a:pt x="19021" y="19454"/>
                  </a:lnTo>
                  <a:cubicBezTo>
                    <a:pt x="18871" y="19454"/>
                    <a:pt x="18747" y="19599"/>
                    <a:pt x="18747" y="19773"/>
                  </a:cubicBezTo>
                  <a:lnTo>
                    <a:pt x="18747" y="21281"/>
                  </a:lnTo>
                  <a:cubicBezTo>
                    <a:pt x="18747" y="21456"/>
                    <a:pt x="18871" y="21600"/>
                    <a:pt x="19021" y="21600"/>
                  </a:cubicBezTo>
                  <a:lnTo>
                    <a:pt x="21326" y="21600"/>
                  </a:lnTo>
                  <a:cubicBezTo>
                    <a:pt x="21476" y="21600"/>
                    <a:pt x="21600" y="21456"/>
                    <a:pt x="21600" y="21281"/>
                  </a:cubicBezTo>
                  <a:lnTo>
                    <a:pt x="21600" y="19773"/>
                  </a:lnTo>
                  <a:cubicBezTo>
                    <a:pt x="21600" y="19599"/>
                    <a:pt x="21476" y="19454"/>
                    <a:pt x="21326" y="19454"/>
                  </a:cubicBezTo>
                  <a:lnTo>
                    <a:pt x="20444" y="19454"/>
                  </a:lnTo>
                  <a:lnTo>
                    <a:pt x="20444" y="17470"/>
                  </a:lnTo>
                  <a:cubicBezTo>
                    <a:pt x="20444" y="17345"/>
                    <a:pt x="20357" y="17244"/>
                    <a:pt x="20250" y="17244"/>
                  </a:cubicBezTo>
                  <a:lnTo>
                    <a:pt x="18585" y="17244"/>
                  </a:lnTo>
                  <a:lnTo>
                    <a:pt x="18585" y="14304"/>
                  </a:lnTo>
                  <a:lnTo>
                    <a:pt x="20626" y="14304"/>
                  </a:lnTo>
                  <a:cubicBezTo>
                    <a:pt x="20894" y="14304"/>
                    <a:pt x="21113" y="14049"/>
                    <a:pt x="21113" y="13737"/>
                  </a:cubicBezTo>
                  <a:lnTo>
                    <a:pt x="21113" y="11271"/>
                  </a:lnTo>
                  <a:cubicBezTo>
                    <a:pt x="21113" y="10959"/>
                    <a:pt x="20894" y="10705"/>
                    <a:pt x="20626" y="10705"/>
                  </a:cubicBezTo>
                  <a:lnTo>
                    <a:pt x="18585" y="10705"/>
                  </a:lnTo>
                  <a:lnTo>
                    <a:pt x="18585" y="7550"/>
                  </a:lnTo>
                  <a:cubicBezTo>
                    <a:pt x="18585" y="7425"/>
                    <a:pt x="18498" y="7322"/>
                    <a:pt x="18390" y="7322"/>
                  </a:cubicBezTo>
                  <a:lnTo>
                    <a:pt x="11070" y="7322"/>
                  </a:lnTo>
                  <a:lnTo>
                    <a:pt x="11070" y="4181"/>
                  </a:lnTo>
                  <a:lnTo>
                    <a:pt x="13626" y="4181"/>
                  </a:lnTo>
                  <a:cubicBezTo>
                    <a:pt x="13894" y="4181"/>
                    <a:pt x="14113" y="3926"/>
                    <a:pt x="14113" y="3615"/>
                  </a:cubicBezTo>
                  <a:lnTo>
                    <a:pt x="14113" y="566"/>
                  </a:lnTo>
                  <a:cubicBezTo>
                    <a:pt x="14113" y="255"/>
                    <a:pt x="13894" y="0"/>
                    <a:pt x="13626" y="0"/>
                  </a:cubicBezTo>
                  <a:lnTo>
                    <a:pt x="10800" y="0"/>
                  </a:lnTo>
                  <a:lnTo>
                    <a:pt x="7974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</p:txBody>
        </p:sp>
        <p:sp>
          <p:nvSpPr>
            <p:cNvPr id="200" name="El ministerio de Jesús…"/>
            <p:cNvSpPr txBox="1"/>
            <p:nvPr/>
          </p:nvSpPr>
          <p:spPr>
            <a:xfrm>
              <a:off x="135354" y="-1"/>
              <a:ext cx="4342983" cy="635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El ministerio de Jesús</a:t>
              </a:r>
            </a:p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Mateo 4:23-25 y Mateo 9:35-38  </a:t>
              </a:r>
            </a:p>
          </p:txBody>
        </p:sp>
        <p:sp>
          <p:nvSpPr>
            <p:cNvPr id="201" name="Predicando"/>
            <p:cNvSpPr txBox="1"/>
            <p:nvPr/>
          </p:nvSpPr>
          <p:spPr>
            <a:xfrm>
              <a:off x="340308" y="1923819"/>
              <a:ext cx="993175" cy="251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Predicando</a:t>
              </a:r>
            </a:p>
          </p:txBody>
        </p:sp>
        <p:sp>
          <p:nvSpPr>
            <p:cNvPr id="202" name="Discípulos"/>
            <p:cNvSpPr txBox="1"/>
            <p:nvPr/>
          </p:nvSpPr>
          <p:spPr>
            <a:xfrm>
              <a:off x="-1" y="3214587"/>
              <a:ext cx="847978" cy="251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Discípulos</a:t>
              </a:r>
            </a:p>
          </p:txBody>
        </p:sp>
        <p:sp>
          <p:nvSpPr>
            <p:cNvPr id="203" name="Sanando"/>
            <p:cNvSpPr txBox="1"/>
            <p:nvPr/>
          </p:nvSpPr>
          <p:spPr>
            <a:xfrm>
              <a:off x="1842126" y="1819216"/>
              <a:ext cx="929439" cy="31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Sanando</a:t>
              </a:r>
            </a:p>
          </p:txBody>
        </p:sp>
        <p:sp>
          <p:nvSpPr>
            <p:cNvPr id="204" name="Expulsando demonios"/>
            <p:cNvSpPr txBox="1"/>
            <p:nvPr/>
          </p:nvSpPr>
          <p:spPr>
            <a:xfrm>
              <a:off x="3029251" y="1758912"/>
              <a:ext cx="1374764" cy="581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Expulsando demonios</a:t>
              </a:r>
            </a:p>
          </p:txBody>
        </p:sp>
        <p:sp>
          <p:nvSpPr>
            <p:cNvPr id="205" name="Fariseos"/>
            <p:cNvSpPr txBox="1"/>
            <p:nvPr/>
          </p:nvSpPr>
          <p:spPr>
            <a:xfrm>
              <a:off x="911212" y="3214587"/>
              <a:ext cx="710214" cy="251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Fariseos</a:t>
              </a:r>
            </a:p>
          </p:txBody>
        </p:sp>
        <p:sp>
          <p:nvSpPr>
            <p:cNvPr id="206" name="Enfermedades"/>
            <p:cNvSpPr txBox="1"/>
            <p:nvPr/>
          </p:nvSpPr>
          <p:spPr>
            <a:xfrm>
              <a:off x="1355802" y="2884261"/>
              <a:ext cx="1230425" cy="251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Enfermedades</a:t>
              </a:r>
            </a:p>
          </p:txBody>
        </p:sp>
        <p:sp>
          <p:nvSpPr>
            <p:cNvPr id="207" name="Condiciones Congénitas"/>
            <p:cNvSpPr txBox="1"/>
            <p:nvPr/>
          </p:nvSpPr>
          <p:spPr>
            <a:xfrm>
              <a:off x="2038773" y="3358312"/>
              <a:ext cx="1108107" cy="460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Condiciones Congénitas</a:t>
              </a:r>
            </a:p>
          </p:txBody>
        </p:sp>
        <p:sp>
          <p:nvSpPr>
            <p:cNvPr id="208" name="Uno"/>
            <p:cNvSpPr txBox="1"/>
            <p:nvPr/>
          </p:nvSpPr>
          <p:spPr>
            <a:xfrm>
              <a:off x="3133374" y="3184563"/>
              <a:ext cx="439006" cy="31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Uno</a:t>
              </a:r>
            </a:p>
          </p:txBody>
        </p:sp>
        <p:sp>
          <p:nvSpPr>
            <p:cNvPr id="209" name="Varios"/>
            <p:cNvSpPr txBox="1"/>
            <p:nvPr/>
          </p:nvSpPr>
          <p:spPr>
            <a:xfrm>
              <a:off x="3740544" y="3184563"/>
              <a:ext cx="678100" cy="31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Varios</a:t>
              </a:r>
            </a:p>
          </p:txBody>
        </p:sp>
        <p:sp>
          <p:nvSpPr>
            <p:cNvPr id="210" name="Recorría toda Galilea"/>
            <p:cNvSpPr/>
            <p:nvPr/>
          </p:nvSpPr>
          <p:spPr>
            <a:xfrm>
              <a:off x="989370" y="759184"/>
              <a:ext cx="2745060" cy="379897"/>
            </a:xfrm>
            <a:prstGeom prst="roundRect">
              <a:avLst>
                <a:gd name="adj" fmla="val 2173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Recorría toda Galilea</a:t>
              </a:r>
            </a:p>
          </p:txBody>
        </p:sp>
      </p:grpSp>
      <p:sp>
        <p:nvSpPr>
          <p:cNvPr id="212" name="El evangelio de Mateo menciona dos veces el resumen de lo que hizo Jesús para servir a los demás.…"/>
          <p:cNvSpPr txBox="1"/>
          <p:nvPr/>
        </p:nvSpPr>
        <p:spPr>
          <a:xfrm>
            <a:off x="865881" y="4239850"/>
            <a:ext cx="11273037" cy="5074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3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3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3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3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Unidad 6. Composición…"/>
          <p:cNvSpPr txBox="1"/>
          <p:nvPr>
            <p:ph type="title" idx="4294967295"/>
          </p:nvPr>
        </p:nvSpPr>
        <p:spPr>
          <a:xfrm>
            <a:off x="6772324" y="-2032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609438" y="587736"/>
            <a:ext cx="1965001" cy="1675641"/>
            <a:chOff x="0" y="0"/>
            <a:chExt cx="1964999" cy="1675640"/>
          </a:xfrm>
        </p:grpSpPr>
        <p:sp>
          <p:nvSpPr>
            <p:cNvPr id="215" name="Organization"/>
            <p:cNvSpPr/>
            <p:nvPr/>
          </p:nvSpPr>
          <p:spPr>
            <a:xfrm>
              <a:off x="122256" y="9952"/>
              <a:ext cx="1779879" cy="152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4" y="0"/>
                  </a:moveTo>
                  <a:cubicBezTo>
                    <a:pt x="7706" y="0"/>
                    <a:pt x="7487" y="255"/>
                    <a:pt x="7487" y="566"/>
                  </a:cubicBezTo>
                  <a:lnTo>
                    <a:pt x="7487" y="3615"/>
                  </a:lnTo>
                  <a:cubicBezTo>
                    <a:pt x="7487" y="3926"/>
                    <a:pt x="7706" y="4181"/>
                    <a:pt x="7974" y="4181"/>
                  </a:cubicBezTo>
                  <a:lnTo>
                    <a:pt x="10530" y="4181"/>
                  </a:lnTo>
                  <a:lnTo>
                    <a:pt x="10530" y="7322"/>
                  </a:lnTo>
                  <a:lnTo>
                    <a:pt x="3210" y="7322"/>
                  </a:lnTo>
                  <a:cubicBezTo>
                    <a:pt x="3102" y="7322"/>
                    <a:pt x="3015" y="7425"/>
                    <a:pt x="3015" y="7550"/>
                  </a:cubicBezTo>
                  <a:lnTo>
                    <a:pt x="3015" y="10705"/>
                  </a:lnTo>
                  <a:lnTo>
                    <a:pt x="974" y="10705"/>
                  </a:lnTo>
                  <a:cubicBezTo>
                    <a:pt x="706" y="10705"/>
                    <a:pt x="487" y="10959"/>
                    <a:pt x="487" y="11271"/>
                  </a:cubicBezTo>
                  <a:lnTo>
                    <a:pt x="487" y="13737"/>
                  </a:lnTo>
                  <a:cubicBezTo>
                    <a:pt x="487" y="14049"/>
                    <a:pt x="706" y="14304"/>
                    <a:pt x="974" y="14304"/>
                  </a:cubicBezTo>
                  <a:lnTo>
                    <a:pt x="3015" y="14304"/>
                  </a:lnTo>
                  <a:lnTo>
                    <a:pt x="3015" y="17244"/>
                  </a:lnTo>
                  <a:lnTo>
                    <a:pt x="1350" y="17244"/>
                  </a:lnTo>
                  <a:cubicBezTo>
                    <a:pt x="1243" y="17244"/>
                    <a:pt x="1156" y="17345"/>
                    <a:pt x="1156" y="17470"/>
                  </a:cubicBezTo>
                  <a:lnTo>
                    <a:pt x="1156" y="19454"/>
                  </a:lnTo>
                  <a:lnTo>
                    <a:pt x="274" y="19454"/>
                  </a:lnTo>
                  <a:cubicBezTo>
                    <a:pt x="124" y="19454"/>
                    <a:pt x="0" y="19598"/>
                    <a:pt x="0" y="19773"/>
                  </a:cubicBezTo>
                  <a:lnTo>
                    <a:pt x="0" y="21281"/>
                  </a:lnTo>
                  <a:cubicBezTo>
                    <a:pt x="0" y="21456"/>
                    <a:pt x="124" y="21600"/>
                    <a:pt x="274" y="21600"/>
                  </a:cubicBezTo>
                  <a:lnTo>
                    <a:pt x="2579" y="21600"/>
                  </a:lnTo>
                  <a:cubicBezTo>
                    <a:pt x="2729" y="21600"/>
                    <a:pt x="2853" y="21456"/>
                    <a:pt x="2853" y="21281"/>
                  </a:cubicBezTo>
                  <a:lnTo>
                    <a:pt x="2853" y="19773"/>
                  </a:lnTo>
                  <a:cubicBezTo>
                    <a:pt x="2853" y="19599"/>
                    <a:pt x="2729" y="19454"/>
                    <a:pt x="2579" y="19454"/>
                  </a:cubicBezTo>
                  <a:lnTo>
                    <a:pt x="1697" y="19454"/>
                  </a:lnTo>
                  <a:lnTo>
                    <a:pt x="1697" y="18111"/>
                  </a:lnTo>
                  <a:cubicBezTo>
                    <a:pt x="1697" y="17987"/>
                    <a:pt x="1784" y="17885"/>
                    <a:pt x="1891" y="17885"/>
                  </a:cubicBezTo>
                  <a:lnTo>
                    <a:pt x="4629" y="17885"/>
                  </a:lnTo>
                  <a:cubicBezTo>
                    <a:pt x="4736" y="17885"/>
                    <a:pt x="4824" y="17987"/>
                    <a:pt x="4824" y="18111"/>
                  </a:cubicBezTo>
                  <a:lnTo>
                    <a:pt x="4824" y="19454"/>
                  </a:lnTo>
                  <a:lnTo>
                    <a:pt x="3941" y="19454"/>
                  </a:lnTo>
                  <a:cubicBezTo>
                    <a:pt x="3791" y="19454"/>
                    <a:pt x="3668" y="19598"/>
                    <a:pt x="3668" y="19773"/>
                  </a:cubicBezTo>
                  <a:lnTo>
                    <a:pt x="3668" y="21281"/>
                  </a:lnTo>
                  <a:cubicBezTo>
                    <a:pt x="3668" y="21456"/>
                    <a:pt x="3791" y="21600"/>
                    <a:pt x="3941" y="21600"/>
                  </a:cubicBezTo>
                  <a:lnTo>
                    <a:pt x="6247" y="21600"/>
                  </a:lnTo>
                  <a:cubicBezTo>
                    <a:pt x="6397" y="21600"/>
                    <a:pt x="6519" y="21456"/>
                    <a:pt x="6519" y="21281"/>
                  </a:cubicBezTo>
                  <a:lnTo>
                    <a:pt x="6519" y="19773"/>
                  </a:lnTo>
                  <a:cubicBezTo>
                    <a:pt x="6519" y="19599"/>
                    <a:pt x="6397" y="19454"/>
                    <a:pt x="6247" y="19454"/>
                  </a:cubicBezTo>
                  <a:lnTo>
                    <a:pt x="5365" y="19454"/>
                  </a:lnTo>
                  <a:lnTo>
                    <a:pt x="5365" y="17470"/>
                  </a:lnTo>
                  <a:cubicBezTo>
                    <a:pt x="5365" y="17345"/>
                    <a:pt x="5277" y="17244"/>
                    <a:pt x="5170" y="17244"/>
                  </a:cubicBezTo>
                  <a:lnTo>
                    <a:pt x="3556" y="17244"/>
                  </a:lnTo>
                  <a:lnTo>
                    <a:pt x="3556" y="14304"/>
                  </a:lnTo>
                  <a:lnTo>
                    <a:pt x="5549" y="14304"/>
                  </a:lnTo>
                  <a:cubicBezTo>
                    <a:pt x="5816" y="14304"/>
                    <a:pt x="6035" y="14049"/>
                    <a:pt x="6035" y="13737"/>
                  </a:cubicBezTo>
                  <a:lnTo>
                    <a:pt x="6035" y="11271"/>
                  </a:lnTo>
                  <a:cubicBezTo>
                    <a:pt x="6035" y="10960"/>
                    <a:pt x="5816" y="10705"/>
                    <a:pt x="5549" y="10705"/>
                  </a:cubicBezTo>
                  <a:lnTo>
                    <a:pt x="3556" y="10705"/>
                  </a:lnTo>
                  <a:lnTo>
                    <a:pt x="3556" y="8179"/>
                  </a:lnTo>
                  <a:cubicBezTo>
                    <a:pt x="3556" y="8055"/>
                    <a:pt x="3643" y="7951"/>
                    <a:pt x="3750" y="7951"/>
                  </a:cubicBezTo>
                  <a:lnTo>
                    <a:pt x="10530" y="7951"/>
                  </a:lnTo>
                  <a:lnTo>
                    <a:pt x="10530" y="10705"/>
                  </a:lnTo>
                  <a:lnTo>
                    <a:pt x="8513" y="10705"/>
                  </a:lnTo>
                  <a:cubicBezTo>
                    <a:pt x="8246" y="10705"/>
                    <a:pt x="8026" y="10960"/>
                    <a:pt x="8026" y="11271"/>
                  </a:cubicBezTo>
                  <a:lnTo>
                    <a:pt x="8026" y="13737"/>
                  </a:lnTo>
                  <a:cubicBezTo>
                    <a:pt x="8026" y="14049"/>
                    <a:pt x="8246" y="14304"/>
                    <a:pt x="8513" y="14304"/>
                  </a:cubicBezTo>
                  <a:lnTo>
                    <a:pt x="10530" y="14304"/>
                  </a:lnTo>
                  <a:lnTo>
                    <a:pt x="10530" y="17244"/>
                  </a:lnTo>
                  <a:lnTo>
                    <a:pt x="8890" y="17244"/>
                  </a:lnTo>
                  <a:cubicBezTo>
                    <a:pt x="8783" y="17244"/>
                    <a:pt x="8696" y="17345"/>
                    <a:pt x="8696" y="17470"/>
                  </a:cubicBezTo>
                  <a:lnTo>
                    <a:pt x="8696" y="19454"/>
                  </a:lnTo>
                  <a:lnTo>
                    <a:pt x="7790" y="19454"/>
                  </a:lnTo>
                  <a:cubicBezTo>
                    <a:pt x="7640" y="19454"/>
                    <a:pt x="7516" y="19598"/>
                    <a:pt x="7516" y="19773"/>
                  </a:cubicBezTo>
                  <a:lnTo>
                    <a:pt x="7516" y="21281"/>
                  </a:lnTo>
                  <a:cubicBezTo>
                    <a:pt x="7516" y="21456"/>
                    <a:pt x="7640" y="21600"/>
                    <a:pt x="7790" y="21600"/>
                  </a:cubicBezTo>
                  <a:lnTo>
                    <a:pt x="10095" y="21600"/>
                  </a:lnTo>
                  <a:cubicBezTo>
                    <a:pt x="10245" y="21600"/>
                    <a:pt x="10367" y="21456"/>
                    <a:pt x="10367" y="21281"/>
                  </a:cubicBezTo>
                  <a:lnTo>
                    <a:pt x="10367" y="19773"/>
                  </a:lnTo>
                  <a:cubicBezTo>
                    <a:pt x="10367" y="19599"/>
                    <a:pt x="10245" y="19454"/>
                    <a:pt x="10095" y="19454"/>
                  </a:cubicBezTo>
                  <a:lnTo>
                    <a:pt x="9237" y="19454"/>
                  </a:lnTo>
                  <a:lnTo>
                    <a:pt x="9237" y="18111"/>
                  </a:lnTo>
                  <a:cubicBezTo>
                    <a:pt x="9237" y="17987"/>
                    <a:pt x="9324" y="17885"/>
                    <a:pt x="9431" y="17885"/>
                  </a:cubicBezTo>
                  <a:lnTo>
                    <a:pt x="12169" y="17885"/>
                  </a:lnTo>
                  <a:cubicBezTo>
                    <a:pt x="12276" y="17885"/>
                    <a:pt x="12363" y="17987"/>
                    <a:pt x="12363" y="18111"/>
                  </a:cubicBezTo>
                  <a:lnTo>
                    <a:pt x="12363" y="19454"/>
                  </a:lnTo>
                  <a:lnTo>
                    <a:pt x="11505" y="19454"/>
                  </a:lnTo>
                  <a:cubicBezTo>
                    <a:pt x="11355" y="19454"/>
                    <a:pt x="11233" y="19599"/>
                    <a:pt x="11233" y="19773"/>
                  </a:cubicBezTo>
                  <a:lnTo>
                    <a:pt x="11233" y="21281"/>
                  </a:lnTo>
                  <a:cubicBezTo>
                    <a:pt x="11233" y="21456"/>
                    <a:pt x="11355" y="21600"/>
                    <a:pt x="11505" y="21600"/>
                  </a:cubicBezTo>
                  <a:lnTo>
                    <a:pt x="13810" y="21600"/>
                  </a:lnTo>
                  <a:cubicBezTo>
                    <a:pt x="13960" y="21600"/>
                    <a:pt x="14084" y="21456"/>
                    <a:pt x="14084" y="21281"/>
                  </a:cubicBezTo>
                  <a:lnTo>
                    <a:pt x="14084" y="19773"/>
                  </a:lnTo>
                  <a:cubicBezTo>
                    <a:pt x="14084" y="19599"/>
                    <a:pt x="13960" y="19454"/>
                    <a:pt x="13810" y="19454"/>
                  </a:cubicBezTo>
                  <a:lnTo>
                    <a:pt x="12904" y="19454"/>
                  </a:lnTo>
                  <a:lnTo>
                    <a:pt x="12904" y="17470"/>
                  </a:lnTo>
                  <a:cubicBezTo>
                    <a:pt x="12904" y="17345"/>
                    <a:pt x="12817" y="17244"/>
                    <a:pt x="12710" y="17244"/>
                  </a:cubicBezTo>
                  <a:lnTo>
                    <a:pt x="11070" y="17244"/>
                  </a:lnTo>
                  <a:lnTo>
                    <a:pt x="11070" y="14304"/>
                  </a:lnTo>
                  <a:lnTo>
                    <a:pt x="13087" y="14304"/>
                  </a:lnTo>
                  <a:cubicBezTo>
                    <a:pt x="13354" y="14304"/>
                    <a:pt x="13574" y="14049"/>
                    <a:pt x="13574" y="13737"/>
                  </a:cubicBezTo>
                  <a:lnTo>
                    <a:pt x="13574" y="11271"/>
                  </a:lnTo>
                  <a:cubicBezTo>
                    <a:pt x="13574" y="10959"/>
                    <a:pt x="13354" y="10705"/>
                    <a:pt x="13087" y="10705"/>
                  </a:cubicBezTo>
                  <a:lnTo>
                    <a:pt x="11070" y="10705"/>
                  </a:lnTo>
                  <a:lnTo>
                    <a:pt x="11070" y="7951"/>
                  </a:lnTo>
                  <a:lnTo>
                    <a:pt x="17850" y="7951"/>
                  </a:lnTo>
                  <a:cubicBezTo>
                    <a:pt x="17957" y="7951"/>
                    <a:pt x="18044" y="8055"/>
                    <a:pt x="18044" y="8179"/>
                  </a:cubicBezTo>
                  <a:lnTo>
                    <a:pt x="18044" y="10705"/>
                  </a:lnTo>
                  <a:lnTo>
                    <a:pt x="16051" y="10705"/>
                  </a:lnTo>
                  <a:cubicBezTo>
                    <a:pt x="15784" y="10705"/>
                    <a:pt x="15565" y="10960"/>
                    <a:pt x="15565" y="11271"/>
                  </a:cubicBezTo>
                  <a:lnTo>
                    <a:pt x="15565" y="13737"/>
                  </a:lnTo>
                  <a:cubicBezTo>
                    <a:pt x="15565" y="14049"/>
                    <a:pt x="15784" y="14304"/>
                    <a:pt x="16051" y="14304"/>
                  </a:cubicBezTo>
                  <a:lnTo>
                    <a:pt x="18044" y="14304"/>
                  </a:lnTo>
                  <a:lnTo>
                    <a:pt x="18044" y="17244"/>
                  </a:lnTo>
                  <a:lnTo>
                    <a:pt x="16430" y="17244"/>
                  </a:lnTo>
                  <a:cubicBezTo>
                    <a:pt x="16323" y="17244"/>
                    <a:pt x="16235" y="17345"/>
                    <a:pt x="16235" y="17470"/>
                  </a:cubicBezTo>
                  <a:lnTo>
                    <a:pt x="16235" y="19454"/>
                  </a:lnTo>
                  <a:lnTo>
                    <a:pt x="15353" y="19454"/>
                  </a:lnTo>
                  <a:cubicBezTo>
                    <a:pt x="15203" y="19454"/>
                    <a:pt x="15079" y="19599"/>
                    <a:pt x="15079" y="19773"/>
                  </a:cubicBezTo>
                  <a:lnTo>
                    <a:pt x="15079" y="21281"/>
                  </a:lnTo>
                  <a:cubicBezTo>
                    <a:pt x="15079" y="21456"/>
                    <a:pt x="15203" y="21600"/>
                    <a:pt x="15353" y="21600"/>
                  </a:cubicBezTo>
                  <a:lnTo>
                    <a:pt x="17659" y="21600"/>
                  </a:lnTo>
                  <a:cubicBezTo>
                    <a:pt x="17809" y="21600"/>
                    <a:pt x="17931" y="21456"/>
                    <a:pt x="17931" y="21281"/>
                  </a:cubicBezTo>
                  <a:lnTo>
                    <a:pt x="17931" y="19773"/>
                  </a:lnTo>
                  <a:cubicBezTo>
                    <a:pt x="17931" y="19599"/>
                    <a:pt x="17809" y="19454"/>
                    <a:pt x="17659" y="19454"/>
                  </a:cubicBezTo>
                  <a:lnTo>
                    <a:pt x="16776" y="19454"/>
                  </a:lnTo>
                  <a:lnTo>
                    <a:pt x="16776" y="18111"/>
                  </a:lnTo>
                  <a:cubicBezTo>
                    <a:pt x="16776" y="17987"/>
                    <a:pt x="16864" y="17885"/>
                    <a:pt x="16971" y="17885"/>
                  </a:cubicBezTo>
                  <a:lnTo>
                    <a:pt x="19709" y="17885"/>
                  </a:lnTo>
                  <a:cubicBezTo>
                    <a:pt x="19816" y="17885"/>
                    <a:pt x="19903" y="17987"/>
                    <a:pt x="19903" y="18111"/>
                  </a:cubicBezTo>
                  <a:lnTo>
                    <a:pt x="19903" y="19454"/>
                  </a:lnTo>
                  <a:lnTo>
                    <a:pt x="19021" y="19454"/>
                  </a:lnTo>
                  <a:cubicBezTo>
                    <a:pt x="18871" y="19454"/>
                    <a:pt x="18747" y="19599"/>
                    <a:pt x="18747" y="19773"/>
                  </a:cubicBezTo>
                  <a:lnTo>
                    <a:pt x="18747" y="21281"/>
                  </a:lnTo>
                  <a:cubicBezTo>
                    <a:pt x="18747" y="21456"/>
                    <a:pt x="18871" y="21600"/>
                    <a:pt x="19021" y="21600"/>
                  </a:cubicBezTo>
                  <a:lnTo>
                    <a:pt x="21326" y="21600"/>
                  </a:lnTo>
                  <a:cubicBezTo>
                    <a:pt x="21476" y="21600"/>
                    <a:pt x="21600" y="21456"/>
                    <a:pt x="21600" y="21281"/>
                  </a:cubicBezTo>
                  <a:lnTo>
                    <a:pt x="21600" y="19773"/>
                  </a:lnTo>
                  <a:cubicBezTo>
                    <a:pt x="21600" y="19599"/>
                    <a:pt x="21476" y="19454"/>
                    <a:pt x="21326" y="19454"/>
                  </a:cubicBezTo>
                  <a:lnTo>
                    <a:pt x="20444" y="19454"/>
                  </a:lnTo>
                  <a:lnTo>
                    <a:pt x="20444" y="17470"/>
                  </a:lnTo>
                  <a:cubicBezTo>
                    <a:pt x="20444" y="17345"/>
                    <a:pt x="20357" y="17244"/>
                    <a:pt x="20250" y="17244"/>
                  </a:cubicBezTo>
                  <a:lnTo>
                    <a:pt x="18585" y="17244"/>
                  </a:lnTo>
                  <a:lnTo>
                    <a:pt x="18585" y="14304"/>
                  </a:lnTo>
                  <a:lnTo>
                    <a:pt x="20626" y="14304"/>
                  </a:lnTo>
                  <a:cubicBezTo>
                    <a:pt x="20894" y="14304"/>
                    <a:pt x="21113" y="14049"/>
                    <a:pt x="21113" y="13737"/>
                  </a:cubicBezTo>
                  <a:lnTo>
                    <a:pt x="21113" y="11271"/>
                  </a:lnTo>
                  <a:cubicBezTo>
                    <a:pt x="21113" y="10959"/>
                    <a:pt x="20894" y="10705"/>
                    <a:pt x="20626" y="10705"/>
                  </a:cubicBezTo>
                  <a:lnTo>
                    <a:pt x="18585" y="10705"/>
                  </a:lnTo>
                  <a:lnTo>
                    <a:pt x="18585" y="7550"/>
                  </a:lnTo>
                  <a:cubicBezTo>
                    <a:pt x="18585" y="7425"/>
                    <a:pt x="18498" y="7322"/>
                    <a:pt x="18390" y="7322"/>
                  </a:cubicBezTo>
                  <a:lnTo>
                    <a:pt x="11070" y="7322"/>
                  </a:lnTo>
                  <a:lnTo>
                    <a:pt x="11070" y="4181"/>
                  </a:lnTo>
                  <a:lnTo>
                    <a:pt x="13626" y="4181"/>
                  </a:lnTo>
                  <a:cubicBezTo>
                    <a:pt x="13894" y="4181"/>
                    <a:pt x="14113" y="3926"/>
                    <a:pt x="14113" y="3615"/>
                  </a:cubicBezTo>
                  <a:lnTo>
                    <a:pt x="14113" y="566"/>
                  </a:lnTo>
                  <a:cubicBezTo>
                    <a:pt x="14113" y="255"/>
                    <a:pt x="13894" y="0"/>
                    <a:pt x="13626" y="0"/>
                  </a:cubicBezTo>
                  <a:lnTo>
                    <a:pt x="10800" y="0"/>
                  </a:lnTo>
                  <a:lnTo>
                    <a:pt x="7974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</p:txBody>
        </p:sp>
        <p:sp>
          <p:nvSpPr>
            <p:cNvPr id="216" name="El ministerio de Jesús…"/>
            <p:cNvSpPr txBox="1"/>
            <p:nvPr/>
          </p:nvSpPr>
          <p:spPr>
            <a:xfrm>
              <a:off x="59390" y="-1"/>
              <a:ext cx="1905610" cy="278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El ministerio de Jesús</a:t>
              </a:r>
            </a:p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Mateo 4:23-25 y Mateo 9:35-38  </a:t>
              </a:r>
            </a:p>
          </p:txBody>
        </p:sp>
        <p:sp>
          <p:nvSpPr>
            <p:cNvPr id="217" name="Predicando"/>
            <p:cNvSpPr txBox="1"/>
            <p:nvPr/>
          </p:nvSpPr>
          <p:spPr>
            <a:xfrm>
              <a:off x="149320" y="844131"/>
              <a:ext cx="435784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Predicando</a:t>
              </a:r>
            </a:p>
          </p:txBody>
        </p:sp>
        <p:sp>
          <p:nvSpPr>
            <p:cNvPr id="218" name="Discípulos"/>
            <p:cNvSpPr txBox="1"/>
            <p:nvPr/>
          </p:nvSpPr>
          <p:spPr>
            <a:xfrm>
              <a:off x="-1" y="1410493"/>
              <a:ext cx="372076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Discípulos</a:t>
              </a:r>
            </a:p>
          </p:txBody>
        </p:sp>
        <p:sp>
          <p:nvSpPr>
            <p:cNvPr id="219" name="Sanando"/>
            <p:cNvSpPr txBox="1"/>
            <p:nvPr/>
          </p:nvSpPr>
          <p:spPr>
            <a:xfrm>
              <a:off x="808286" y="798233"/>
              <a:ext cx="407819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Sanando</a:t>
              </a:r>
            </a:p>
          </p:txBody>
        </p:sp>
        <p:sp>
          <p:nvSpPr>
            <p:cNvPr id="220" name="Expulsando demonios"/>
            <p:cNvSpPr txBox="1"/>
            <p:nvPr/>
          </p:nvSpPr>
          <p:spPr>
            <a:xfrm>
              <a:off x="1329171" y="771773"/>
              <a:ext cx="603218" cy="25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Expulsando demonios</a:t>
              </a:r>
            </a:p>
          </p:txBody>
        </p:sp>
        <p:sp>
          <p:nvSpPr>
            <p:cNvPr id="221" name="Fariseos"/>
            <p:cNvSpPr txBox="1"/>
            <p:nvPr/>
          </p:nvSpPr>
          <p:spPr>
            <a:xfrm>
              <a:off x="399820" y="1410493"/>
              <a:ext cx="311628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Fariseos</a:t>
              </a:r>
            </a:p>
          </p:txBody>
        </p:sp>
        <p:sp>
          <p:nvSpPr>
            <p:cNvPr id="222" name="Enfermedades"/>
            <p:cNvSpPr txBox="1"/>
            <p:nvPr/>
          </p:nvSpPr>
          <p:spPr>
            <a:xfrm>
              <a:off x="594897" y="1265553"/>
              <a:ext cx="539885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Enfermedades</a:t>
              </a:r>
            </a:p>
          </p:txBody>
        </p:sp>
        <p:sp>
          <p:nvSpPr>
            <p:cNvPr id="223" name="Condiciones Congénitas"/>
            <p:cNvSpPr txBox="1"/>
            <p:nvPr/>
          </p:nvSpPr>
          <p:spPr>
            <a:xfrm>
              <a:off x="894570" y="1473556"/>
              <a:ext cx="486215" cy="202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Condiciones Congénitas</a:t>
              </a:r>
            </a:p>
          </p:txBody>
        </p:sp>
        <p:sp>
          <p:nvSpPr>
            <p:cNvPr id="224" name="Uno"/>
            <p:cNvSpPr txBox="1"/>
            <p:nvPr/>
          </p:nvSpPr>
          <p:spPr>
            <a:xfrm>
              <a:off x="1374858" y="1397319"/>
              <a:ext cx="192627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Uno</a:t>
              </a:r>
            </a:p>
          </p:txBody>
        </p:sp>
        <p:sp>
          <p:nvSpPr>
            <p:cNvPr id="225" name="Varios"/>
            <p:cNvSpPr txBox="1"/>
            <p:nvPr/>
          </p:nvSpPr>
          <p:spPr>
            <a:xfrm>
              <a:off x="1641272" y="1397319"/>
              <a:ext cx="297536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Varios</a:t>
              </a:r>
            </a:p>
          </p:txBody>
        </p:sp>
        <p:sp>
          <p:nvSpPr>
            <p:cNvPr id="226" name="Recorría toda Galilea"/>
            <p:cNvSpPr/>
            <p:nvPr/>
          </p:nvSpPr>
          <p:spPr>
            <a:xfrm>
              <a:off x="434114" y="333114"/>
              <a:ext cx="1204475" cy="166691"/>
            </a:xfrm>
            <a:prstGeom prst="roundRect">
              <a:avLst>
                <a:gd name="adj" fmla="val 21738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Recorría toda Galilea</a:t>
              </a:r>
            </a:p>
          </p:txBody>
        </p:sp>
      </p:grpSp>
      <p:sp>
        <p:nvSpPr>
          <p:cNvPr id="228" name="El evangelio de Mateo menciona dos veces el resumen de lo que hizo Jesús para servir a los demás.…"/>
          <p:cNvSpPr txBox="1"/>
          <p:nvPr/>
        </p:nvSpPr>
        <p:spPr>
          <a:xfrm>
            <a:off x="638621" y="2575308"/>
            <a:ext cx="12260958" cy="604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008F00"/>
                </a:solidFill>
              </a:rPr>
              <a:t>El evangelio de Mateo </a:t>
            </a:r>
            <a:r>
              <a:rPr>
                <a:solidFill>
                  <a:srgbClr val="FF2600"/>
                </a:solidFill>
              </a:rPr>
              <a:t>menciona dos veces el resumen de lo que hizo Jesús para servir a los demás. </a:t>
            </a:r>
            <a:endParaRPr>
              <a:solidFill>
                <a:srgbClr val="FF2600"/>
              </a:solidFill>
            </a:endParaRP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4F8F00"/>
                </a:solidFill>
              </a:rPr>
              <a:t>Esas menciones</a:t>
            </a:r>
            <a:r>
              <a:t> </a:t>
            </a:r>
            <a:r>
              <a:rPr>
                <a:solidFill>
                  <a:srgbClr val="FF2600"/>
                </a:solidFill>
              </a:rPr>
              <a:t>son Mateo 4:23 y Mateo 9:35.</a:t>
            </a:r>
            <a:endParaRPr>
              <a:solidFill>
                <a:srgbClr val="FF2600"/>
              </a:solidFill>
            </a:endParaRP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229" name="Componer…"/>
          <p:cNvSpPr txBox="1"/>
          <p:nvPr/>
        </p:nvSpPr>
        <p:spPr>
          <a:xfrm>
            <a:off x="2705924" y="568876"/>
            <a:ext cx="3046352" cy="202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2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 </a:t>
            </a:r>
            <a:r>
              <a:rPr>
                <a:solidFill>
                  <a:srgbClr val="D4ABEF"/>
                </a:solidFill>
              </a:rPr>
              <a:t>Componer</a:t>
            </a:r>
          </a:p>
          <a:p>
            <a:pPr marL="666749" indent="-666749" defTabSz="457200">
              <a:buSzPct val="43000"/>
              <a:buBlip>
                <a:blip r:embed="rId3"/>
              </a:buBlip>
              <a:defRPr b="0" sz="2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Frases</a:t>
            </a:r>
          </a:p>
          <a:p>
            <a:pPr marL="666749" indent="-666749" defTabSz="457200">
              <a:buSzPct val="43000"/>
              <a:buBlip>
                <a:blip r:embed="rId3"/>
              </a:buBlip>
              <a:defRPr b="0" sz="2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Enunciados</a:t>
            </a:r>
          </a:p>
          <a:p>
            <a:pPr marL="666749" indent="-666749" defTabSz="457200">
              <a:buSzPct val="43000"/>
              <a:buBlip>
                <a:blip r:embed="rId3"/>
              </a:buBlip>
              <a:defRPr b="0" sz="2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Oraciones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Unidad 6. Composición…"/>
          <p:cNvSpPr txBox="1"/>
          <p:nvPr>
            <p:ph type="title"/>
          </p:nvPr>
        </p:nvSpPr>
        <p:spPr>
          <a:xfrm>
            <a:off x="6810424" y="-1524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1. Práctica 1</a:t>
            </a:r>
          </a:p>
        </p:txBody>
      </p:sp>
      <p:sp>
        <p:nvSpPr>
          <p:cNvPr id="232" name="Ejemplo en vivo……"/>
          <p:cNvSpPr txBox="1"/>
          <p:nvPr>
            <p:ph type="body" sz="quarter" idx="1"/>
          </p:nvPr>
        </p:nvSpPr>
        <p:spPr>
          <a:xfrm>
            <a:off x="6454824" y="990600"/>
            <a:ext cx="6092776" cy="1929061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lvl="1" marL="0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235" name="PASOS…"/>
          <p:cNvGrpSpPr/>
          <p:nvPr/>
        </p:nvGrpSpPr>
        <p:grpSpPr>
          <a:xfrm>
            <a:off x="583629" y="1511299"/>
            <a:ext cx="5585223" cy="6058546"/>
            <a:chOff x="0" y="0"/>
            <a:chExt cx="5585221" cy="6058544"/>
          </a:xfrm>
        </p:grpSpPr>
        <p:sp>
          <p:nvSpPr>
            <p:cNvPr id="234" name="PASOS…"/>
            <p:cNvSpPr/>
            <p:nvPr/>
          </p:nvSpPr>
          <p:spPr>
            <a:xfrm>
              <a:off x="25400" y="25400"/>
              <a:ext cx="5534422" cy="600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defTabSz="361188">
                <a:defRPr b="0" sz="2528"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06439" indent="-606439" algn="l" defTabSz="361188">
                <a:buSzPct val="100000"/>
                <a:buAutoNum type="arabicPeriod" startAt="1"/>
                <a:defRPr b="0" sz="2528"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06439" indent="-606439" algn="l" defTabSz="361188">
                <a:buSzPct val="100000"/>
                <a:buAutoNum type="arabicPeriod" startAt="1"/>
                <a:defRPr b="0" sz="2528"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06439" indent="-606439" algn="l" defTabSz="361188">
                <a:buSzPct val="100000"/>
                <a:buAutoNum type="arabicPeriod" startAt="1"/>
                <a:defRPr b="0" sz="2528"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algn="l" defTabSz="361188">
                <a:defRPr b="0" sz="2528"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4. </a:t>
              </a:r>
              <a:r>
                <a:t>Componer</a:t>
              </a:r>
            </a:p>
            <a:p>
              <a:pPr algn="l" defTabSz="361188">
                <a:defRPr b="0" sz="3555">
                  <a:solidFill>
                    <a:srgbClr val="FF7777"/>
                  </a:solidFill>
                  <a:effectLst>
                    <a:outerShdw sx="100000" sy="100000" kx="0" ky="0" algn="b" rotWithShape="0" blurRad="50165" dist="20066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5. Cuidar la unidad, cohesión y coherencia</a:t>
              </a:r>
            </a:p>
          </p:txBody>
        </p:sp>
        <p:pic>
          <p:nvPicPr>
            <p:cNvPr id="233" name="PASOS…" descr="PASOS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85222" cy="6058545"/>
            </a:xfrm>
            <a:prstGeom prst="rect">
              <a:avLst/>
            </a:prstGeom>
            <a:effectLst/>
          </p:spPr>
        </p:pic>
      </p:grpSp>
      <p:sp>
        <p:nvSpPr>
          <p:cNvPr id="236" name="Dingbat Check"/>
          <p:cNvSpPr/>
          <p:nvPr/>
        </p:nvSpPr>
        <p:spPr>
          <a:xfrm>
            <a:off x="5051529" y="122242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37" name="Dingbat Check"/>
          <p:cNvSpPr/>
          <p:nvPr/>
        </p:nvSpPr>
        <p:spPr>
          <a:xfrm>
            <a:off x="5051529" y="19469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38" name="Dingbat Check"/>
          <p:cNvSpPr/>
          <p:nvPr/>
        </p:nvSpPr>
        <p:spPr>
          <a:xfrm>
            <a:off x="4865679" y="2909017"/>
            <a:ext cx="1264794" cy="1201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39" name="Organization"/>
          <p:cNvSpPr/>
          <p:nvPr/>
        </p:nvSpPr>
        <p:spPr>
          <a:xfrm>
            <a:off x="6535381" y="3179865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40" name="Dingbat Check"/>
          <p:cNvSpPr/>
          <p:nvPr/>
        </p:nvSpPr>
        <p:spPr>
          <a:xfrm>
            <a:off x="3387829" y="33439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41" name="El evangelio de Mateo menciona dos veces el resumen de lo que hizo Jesús para servir a los demás.…"/>
          <p:cNvSpPr txBox="1"/>
          <p:nvPr/>
        </p:nvSpPr>
        <p:spPr>
          <a:xfrm>
            <a:off x="6467921" y="4610857"/>
            <a:ext cx="5817097" cy="2055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9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Unidad 6. Composición…"/>
          <p:cNvSpPr txBox="1"/>
          <p:nvPr>
            <p:ph type="title" idx="4294967295"/>
          </p:nvPr>
        </p:nvSpPr>
        <p:spPr>
          <a:xfrm>
            <a:off x="6772324" y="-2032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6. Composición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Práctica 1</a:t>
            </a:r>
          </a:p>
        </p:txBody>
      </p:sp>
      <p:sp>
        <p:nvSpPr>
          <p:cNvPr id="244" name="Oval"/>
          <p:cNvSpPr/>
          <p:nvPr/>
        </p:nvSpPr>
        <p:spPr>
          <a:xfrm>
            <a:off x="7089824" y="-1485900"/>
            <a:ext cx="6092776" cy="4971753"/>
          </a:xfrm>
          <a:prstGeom prst="ellipse">
            <a:avLst/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solidFill>
                  <a:srgbClr val="D4ABE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grpSp>
        <p:nvGrpSpPr>
          <p:cNvPr id="257" name="Group"/>
          <p:cNvGrpSpPr/>
          <p:nvPr/>
        </p:nvGrpSpPr>
        <p:grpSpPr>
          <a:xfrm>
            <a:off x="152238" y="282936"/>
            <a:ext cx="1965001" cy="1675641"/>
            <a:chOff x="0" y="0"/>
            <a:chExt cx="1964999" cy="1675640"/>
          </a:xfrm>
        </p:grpSpPr>
        <p:sp>
          <p:nvSpPr>
            <p:cNvPr id="245" name="Organization"/>
            <p:cNvSpPr/>
            <p:nvPr/>
          </p:nvSpPr>
          <p:spPr>
            <a:xfrm>
              <a:off x="122256" y="9952"/>
              <a:ext cx="1779879" cy="152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4" y="0"/>
                  </a:moveTo>
                  <a:cubicBezTo>
                    <a:pt x="7706" y="0"/>
                    <a:pt x="7487" y="255"/>
                    <a:pt x="7487" y="566"/>
                  </a:cubicBezTo>
                  <a:lnTo>
                    <a:pt x="7487" y="3615"/>
                  </a:lnTo>
                  <a:cubicBezTo>
                    <a:pt x="7487" y="3926"/>
                    <a:pt x="7706" y="4181"/>
                    <a:pt x="7974" y="4181"/>
                  </a:cubicBezTo>
                  <a:lnTo>
                    <a:pt x="10530" y="4181"/>
                  </a:lnTo>
                  <a:lnTo>
                    <a:pt x="10530" y="7322"/>
                  </a:lnTo>
                  <a:lnTo>
                    <a:pt x="3210" y="7322"/>
                  </a:lnTo>
                  <a:cubicBezTo>
                    <a:pt x="3102" y="7322"/>
                    <a:pt x="3015" y="7425"/>
                    <a:pt x="3015" y="7550"/>
                  </a:cubicBezTo>
                  <a:lnTo>
                    <a:pt x="3015" y="10705"/>
                  </a:lnTo>
                  <a:lnTo>
                    <a:pt x="974" y="10705"/>
                  </a:lnTo>
                  <a:cubicBezTo>
                    <a:pt x="706" y="10705"/>
                    <a:pt x="487" y="10959"/>
                    <a:pt x="487" y="11271"/>
                  </a:cubicBezTo>
                  <a:lnTo>
                    <a:pt x="487" y="13737"/>
                  </a:lnTo>
                  <a:cubicBezTo>
                    <a:pt x="487" y="14049"/>
                    <a:pt x="706" y="14304"/>
                    <a:pt x="974" y="14304"/>
                  </a:cubicBezTo>
                  <a:lnTo>
                    <a:pt x="3015" y="14304"/>
                  </a:lnTo>
                  <a:lnTo>
                    <a:pt x="3015" y="17244"/>
                  </a:lnTo>
                  <a:lnTo>
                    <a:pt x="1350" y="17244"/>
                  </a:lnTo>
                  <a:cubicBezTo>
                    <a:pt x="1243" y="17244"/>
                    <a:pt x="1156" y="17345"/>
                    <a:pt x="1156" y="17470"/>
                  </a:cubicBezTo>
                  <a:lnTo>
                    <a:pt x="1156" y="19454"/>
                  </a:lnTo>
                  <a:lnTo>
                    <a:pt x="274" y="19454"/>
                  </a:lnTo>
                  <a:cubicBezTo>
                    <a:pt x="124" y="19454"/>
                    <a:pt x="0" y="19598"/>
                    <a:pt x="0" y="19773"/>
                  </a:cubicBezTo>
                  <a:lnTo>
                    <a:pt x="0" y="21281"/>
                  </a:lnTo>
                  <a:cubicBezTo>
                    <a:pt x="0" y="21456"/>
                    <a:pt x="124" y="21600"/>
                    <a:pt x="274" y="21600"/>
                  </a:cubicBezTo>
                  <a:lnTo>
                    <a:pt x="2579" y="21600"/>
                  </a:lnTo>
                  <a:cubicBezTo>
                    <a:pt x="2729" y="21600"/>
                    <a:pt x="2853" y="21456"/>
                    <a:pt x="2853" y="21281"/>
                  </a:cubicBezTo>
                  <a:lnTo>
                    <a:pt x="2853" y="19773"/>
                  </a:lnTo>
                  <a:cubicBezTo>
                    <a:pt x="2853" y="19599"/>
                    <a:pt x="2729" y="19454"/>
                    <a:pt x="2579" y="19454"/>
                  </a:cubicBezTo>
                  <a:lnTo>
                    <a:pt x="1697" y="19454"/>
                  </a:lnTo>
                  <a:lnTo>
                    <a:pt x="1697" y="18111"/>
                  </a:lnTo>
                  <a:cubicBezTo>
                    <a:pt x="1697" y="17987"/>
                    <a:pt x="1784" y="17885"/>
                    <a:pt x="1891" y="17885"/>
                  </a:cubicBezTo>
                  <a:lnTo>
                    <a:pt x="4629" y="17885"/>
                  </a:lnTo>
                  <a:cubicBezTo>
                    <a:pt x="4736" y="17885"/>
                    <a:pt x="4824" y="17987"/>
                    <a:pt x="4824" y="18111"/>
                  </a:cubicBezTo>
                  <a:lnTo>
                    <a:pt x="4824" y="19454"/>
                  </a:lnTo>
                  <a:lnTo>
                    <a:pt x="3941" y="19454"/>
                  </a:lnTo>
                  <a:cubicBezTo>
                    <a:pt x="3791" y="19454"/>
                    <a:pt x="3668" y="19598"/>
                    <a:pt x="3668" y="19773"/>
                  </a:cubicBezTo>
                  <a:lnTo>
                    <a:pt x="3668" y="21281"/>
                  </a:lnTo>
                  <a:cubicBezTo>
                    <a:pt x="3668" y="21456"/>
                    <a:pt x="3791" y="21600"/>
                    <a:pt x="3941" y="21600"/>
                  </a:cubicBezTo>
                  <a:lnTo>
                    <a:pt x="6247" y="21600"/>
                  </a:lnTo>
                  <a:cubicBezTo>
                    <a:pt x="6397" y="21600"/>
                    <a:pt x="6519" y="21456"/>
                    <a:pt x="6519" y="21281"/>
                  </a:cubicBezTo>
                  <a:lnTo>
                    <a:pt x="6519" y="19773"/>
                  </a:lnTo>
                  <a:cubicBezTo>
                    <a:pt x="6519" y="19599"/>
                    <a:pt x="6397" y="19454"/>
                    <a:pt x="6247" y="19454"/>
                  </a:cubicBezTo>
                  <a:lnTo>
                    <a:pt x="5365" y="19454"/>
                  </a:lnTo>
                  <a:lnTo>
                    <a:pt x="5365" y="17470"/>
                  </a:lnTo>
                  <a:cubicBezTo>
                    <a:pt x="5365" y="17345"/>
                    <a:pt x="5277" y="17244"/>
                    <a:pt x="5170" y="17244"/>
                  </a:cubicBezTo>
                  <a:lnTo>
                    <a:pt x="3556" y="17244"/>
                  </a:lnTo>
                  <a:lnTo>
                    <a:pt x="3556" y="14304"/>
                  </a:lnTo>
                  <a:lnTo>
                    <a:pt x="5549" y="14304"/>
                  </a:lnTo>
                  <a:cubicBezTo>
                    <a:pt x="5816" y="14304"/>
                    <a:pt x="6035" y="14049"/>
                    <a:pt x="6035" y="13737"/>
                  </a:cubicBezTo>
                  <a:lnTo>
                    <a:pt x="6035" y="11271"/>
                  </a:lnTo>
                  <a:cubicBezTo>
                    <a:pt x="6035" y="10960"/>
                    <a:pt x="5816" y="10705"/>
                    <a:pt x="5549" y="10705"/>
                  </a:cubicBezTo>
                  <a:lnTo>
                    <a:pt x="3556" y="10705"/>
                  </a:lnTo>
                  <a:lnTo>
                    <a:pt x="3556" y="8179"/>
                  </a:lnTo>
                  <a:cubicBezTo>
                    <a:pt x="3556" y="8055"/>
                    <a:pt x="3643" y="7951"/>
                    <a:pt x="3750" y="7951"/>
                  </a:cubicBezTo>
                  <a:lnTo>
                    <a:pt x="10530" y="7951"/>
                  </a:lnTo>
                  <a:lnTo>
                    <a:pt x="10530" y="10705"/>
                  </a:lnTo>
                  <a:lnTo>
                    <a:pt x="8513" y="10705"/>
                  </a:lnTo>
                  <a:cubicBezTo>
                    <a:pt x="8246" y="10705"/>
                    <a:pt x="8026" y="10960"/>
                    <a:pt x="8026" y="11271"/>
                  </a:cubicBezTo>
                  <a:lnTo>
                    <a:pt x="8026" y="13737"/>
                  </a:lnTo>
                  <a:cubicBezTo>
                    <a:pt x="8026" y="14049"/>
                    <a:pt x="8246" y="14304"/>
                    <a:pt x="8513" y="14304"/>
                  </a:cubicBezTo>
                  <a:lnTo>
                    <a:pt x="10530" y="14304"/>
                  </a:lnTo>
                  <a:lnTo>
                    <a:pt x="10530" y="17244"/>
                  </a:lnTo>
                  <a:lnTo>
                    <a:pt x="8890" y="17244"/>
                  </a:lnTo>
                  <a:cubicBezTo>
                    <a:pt x="8783" y="17244"/>
                    <a:pt x="8696" y="17345"/>
                    <a:pt x="8696" y="17470"/>
                  </a:cubicBezTo>
                  <a:lnTo>
                    <a:pt x="8696" y="19454"/>
                  </a:lnTo>
                  <a:lnTo>
                    <a:pt x="7790" y="19454"/>
                  </a:lnTo>
                  <a:cubicBezTo>
                    <a:pt x="7640" y="19454"/>
                    <a:pt x="7516" y="19598"/>
                    <a:pt x="7516" y="19773"/>
                  </a:cubicBezTo>
                  <a:lnTo>
                    <a:pt x="7516" y="21281"/>
                  </a:lnTo>
                  <a:cubicBezTo>
                    <a:pt x="7516" y="21456"/>
                    <a:pt x="7640" y="21600"/>
                    <a:pt x="7790" y="21600"/>
                  </a:cubicBezTo>
                  <a:lnTo>
                    <a:pt x="10095" y="21600"/>
                  </a:lnTo>
                  <a:cubicBezTo>
                    <a:pt x="10245" y="21600"/>
                    <a:pt x="10367" y="21456"/>
                    <a:pt x="10367" y="21281"/>
                  </a:cubicBezTo>
                  <a:lnTo>
                    <a:pt x="10367" y="19773"/>
                  </a:lnTo>
                  <a:cubicBezTo>
                    <a:pt x="10367" y="19599"/>
                    <a:pt x="10245" y="19454"/>
                    <a:pt x="10095" y="19454"/>
                  </a:cubicBezTo>
                  <a:lnTo>
                    <a:pt x="9237" y="19454"/>
                  </a:lnTo>
                  <a:lnTo>
                    <a:pt x="9237" y="18111"/>
                  </a:lnTo>
                  <a:cubicBezTo>
                    <a:pt x="9237" y="17987"/>
                    <a:pt x="9324" y="17885"/>
                    <a:pt x="9431" y="17885"/>
                  </a:cubicBezTo>
                  <a:lnTo>
                    <a:pt x="12169" y="17885"/>
                  </a:lnTo>
                  <a:cubicBezTo>
                    <a:pt x="12276" y="17885"/>
                    <a:pt x="12363" y="17987"/>
                    <a:pt x="12363" y="18111"/>
                  </a:cubicBezTo>
                  <a:lnTo>
                    <a:pt x="12363" y="19454"/>
                  </a:lnTo>
                  <a:lnTo>
                    <a:pt x="11505" y="19454"/>
                  </a:lnTo>
                  <a:cubicBezTo>
                    <a:pt x="11355" y="19454"/>
                    <a:pt x="11233" y="19599"/>
                    <a:pt x="11233" y="19773"/>
                  </a:cubicBezTo>
                  <a:lnTo>
                    <a:pt x="11233" y="21281"/>
                  </a:lnTo>
                  <a:cubicBezTo>
                    <a:pt x="11233" y="21456"/>
                    <a:pt x="11355" y="21600"/>
                    <a:pt x="11505" y="21600"/>
                  </a:cubicBezTo>
                  <a:lnTo>
                    <a:pt x="13810" y="21600"/>
                  </a:lnTo>
                  <a:cubicBezTo>
                    <a:pt x="13960" y="21600"/>
                    <a:pt x="14084" y="21456"/>
                    <a:pt x="14084" y="21281"/>
                  </a:cubicBezTo>
                  <a:lnTo>
                    <a:pt x="14084" y="19773"/>
                  </a:lnTo>
                  <a:cubicBezTo>
                    <a:pt x="14084" y="19599"/>
                    <a:pt x="13960" y="19454"/>
                    <a:pt x="13810" y="19454"/>
                  </a:cubicBezTo>
                  <a:lnTo>
                    <a:pt x="12904" y="19454"/>
                  </a:lnTo>
                  <a:lnTo>
                    <a:pt x="12904" y="17470"/>
                  </a:lnTo>
                  <a:cubicBezTo>
                    <a:pt x="12904" y="17345"/>
                    <a:pt x="12817" y="17244"/>
                    <a:pt x="12710" y="17244"/>
                  </a:cubicBezTo>
                  <a:lnTo>
                    <a:pt x="11070" y="17244"/>
                  </a:lnTo>
                  <a:lnTo>
                    <a:pt x="11070" y="14304"/>
                  </a:lnTo>
                  <a:lnTo>
                    <a:pt x="13087" y="14304"/>
                  </a:lnTo>
                  <a:cubicBezTo>
                    <a:pt x="13354" y="14304"/>
                    <a:pt x="13574" y="14049"/>
                    <a:pt x="13574" y="13737"/>
                  </a:cubicBezTo>
                  <a:lnTo>
                    <a:pt x="13574" y="11271"/>
                  </a:lnTo>
                  <a:cubicBezTo>
                    <a:pt x="13574" y="10959"/>
                    <a:pt x="13354" y="10705"/>
                    <a:pt x="13087" y="10705"/>
                  </a:cubicBezTo>
                  <a:lnTo>
                    <a:pt x="11070" y="10705"/>
                  </a:lnTo>
                  <a:lnTo>
                    <a:pt x="11070" y="7951"/>
                  </a:lnTo>
                  <a:lnTo>
                    <a:pt x="17850" y="7951"/>
                  </a:lnTo>
                  <a:cubicBezTo>
                    <a:pt x="17957" y="7951"/>
                    <a:pt x="18044" y="8055"/>
                    <a:pt x="18044" y="8179"/>
                  </a:cubicBezTo>
                  <a:lnTo>
                    <a:pt x="18044" y="10705"/>
                  </a:lnTo>
                  <a:lnTo>
                    <a:pt x="16051" y="10705"/>
                  </a:lnTo>
                  <a:cubicBezTo>
                    <a:pt x="15784" y="10705"/>
                    <a:pt x="15565" y="10960"/>
                    <a:pt x="15565" y="11271"/>
                  </a:cubicBezTo>
                  <a:lnTo>
                    <a:pt x="15565" y="13737"/>
                  </a:lnTo>
                  <a:cubicBezTo>
                    <a:pt x="15565" y="14049"/>
                    <a:pt x="15784" y="14304"/>
                    <a:pt x="16051" y="14304"/>
                  </a:cubicBezTo>
                  <a:lnTo>
                    <a:pt x="18044" y="14304"/>
                  </a:lnTo>
                  <a:lnTo>
                    <a:pt x="18044" y="17244"/>
                  </a:lnTo>
                  <a:lnTo>
                    <a:pt x="16430" y="17244"/>
                  </a:lnTo>
                  <a:cubicBezTo>
                    <a:pt x="16323" y="17244"/>
                    <a:pt x="16235" y="17345"/>
                    <a:pt x="16235" y="17470"/>
                  </a:cubicBezTo>
                  <a:lnTo>
                    <a:pt x="16235" y="19454"/>
                  </a:lnTo>
                  <a:lnTo>
                    <a:pt x="15353" y="19454"/>
                  </a:lnTo>
                  <a:cubicBezTo>
                    <a:pt x="15203" y="19454"/>
                    <a:pt x="15079" y="19599"/>
                    <a:pt x="15079" y="19773"/>
                  </a:cubicBezTo>
                  <a:lnTo>
                    <a:pt x="15079" y="21281"/>
                  </a:lnTo>
                  <a:cubicBezTo>
                    <a:pt x="15079" y="21456"/>
                    <a:pt x="15203" y="21600"/>
                    <a:pt x="15353" y="21600"/>
                  </a:cubicBezTo>
                  <a:lnTo>
                    <a:pt x="17659" y="21600"/>
                  </a:lnTo>
                  <a:cubicBezTo>
                    <a:pt x="17809" y="21600"/>
                    <a:pt x="17931" y="21456"/>
                    <a:pt x="17931" y="21281"/>
                  </a:cubicBezTo>
                  <a:lnTo>
                    <a:pt x="17931" y="19773"/>
                  </a:lnTo>
                  <a:cubicBezTo>
                    <a:pt x="17931" y="19599"/>
                    <a:pt x="17809" y="19454"/>
                    <a:pt x="17659" y="19454"/>
                  </a:cubicBezTo>
                  <a:lnTo>
                    <a:pt x="16776" y="19454"/>
                  </a:lnTo>
                  <a:lnTo>
                    <a:pt x="16776" y="18111"/>
                  </a:lnTo>
                  <a:cubicBezTo>
                    <a:pt x="16776" y="17987"/>
                    <a:pt x="16864" y="17885"/>
                    <a:pt x="16971" y="17885"/>
                  </a:cubicBezTo>
                  <a:lnTo>
                    <a:pt x="19709" y="17885"/>
                  </a:lnTo>
                  <a:cubicBezTo>
                    <a:pt x="19816" y="17885"/>
                    <a:pt x="19903" y="17987"/>
                    <a:pt x="19903" y="18111"/>
                  </a:cubicBezTo>
                  <a:lnTo>
                    <a:pt x="19903" y="19454"/>
                  </a:lnTo>
                  <a:lnTo>
                    <a:pt x="19021" y="19454"/>
                  </a:lnTo>
                  <a:cubicBezTo>
                    <a:pt x="18871" y="19454"/>
                    <a:pt x="18747" y="19599"/>
                    <a:pt x="18747" y="19773"/>
                  </a:cubicBezTo>
                  <a:lnTo>
                    <a:pt x="18747" y="21281"/>
                  </a:lnTo>
                  <a:cubicBezTo>
                    <a:pt x="18747" y="21456"/>
                    <a:pt x="18871" y="21600"/>
                    <a:pt x="19021" y="21600"/>
                  </a:cubicBezTo>
                  <a:lnTo>
                    <a:pt x="21326" y="21600"/>
                  </a:lnTo>
                  <a:cubicBezTo>
                    <a:pt x="21476" y="21600"/>
                    <a:pt x="21600" y="21456"/>
                    <a:pt x="21600" y="21281"/>
                  </a:cubicBezTo>
                  <a:lnTo>
                    <a:pt x="21600" y="19773"/>
                  </a:lnTo>
                  <a:cubicBezTo>
                    <a:pt x="21600" y="19599"/>
                    <a:pt x="21476" y="19454"/>
                    <a:pt x="21326" y="19454"/>
                  </a:cubicBezTo>
                  <a:lnTo>
                    <a:pt x="20444" y="19454"/>
                  </a:lnTo>
                  <a:lnTo>
                    <a:pt x="20444" y="17470"/>
                  </a:lnTo>
                  <a:cubicBezTo>
                    <a:pt x="20444" y="17345"/>
                    <a:pt x="20357" y="17244"/>
                    <a:pt x="20250" y="17244"/>
                  </a:cubicBezTo>
                  <a:lnTo>
                    <a:pt x="18585" y="17244"/>
                  </a:lnTo>
                  <a:lnTo>
                    <a:pt x="18585" y="14304"/>
                  </a:lnTo>
                  <a:lnTo>
                    <a:pt x="20626" y="14304"/>
                  </a:lnTo>
                  <a:cubicBezTo>
                    <a:pt x="20894" y="14304"/>
                    <a:pt x="21113" y="14049"/>
                    <a:pt x="21113" y="13737"/>
                  </a:cubicBezTo>
                  <a:lnTo>
                    <a:pt x="21113" y="11271"/>
                  </a:lnTo>
                  <a:cubicBezTo>
                    <a:pt x="21113" y="10959"/>
                    <a:pt x="20894" y="10705"/>
                    <a:pt x="20626" y="10705"/>
                  </a:cubicBezTo>
                  <a:lnTo>
                    <a:pt x="18585" y="10705"/>
                  </a:lnTo>
                  <a:lnTo>
                    <a:pt x="18585" y="7550"/>
                  </a:lnTo>
                  <a:cubicBezTo>
                    <a:pt x="18585" y="7425"/>
                    <a:pt x="18498" y="7322"/>
                    <a:pt x="18390" y="7322"/>
                  </a:cubicBezTo>
                  <a:lnTo>
                    <a:pt x="11070" y="7322"/>
                  </a:lnTo>
                  <a:lnTo>
                    <a:pt x="11070" y="4181"/>
                  </a:lnTo>
                  <a:lnTo>
                    <a:pt x="13626" y="4181"/>
                  </a:lnTo>
                  <a:cubicBezTo>
                    <a:pt x="13894" y="4181"/>
                    <a:pt x="14113" y="3926"/>
                    <a:pt x="14113" y="3615"/>
                  </a:cubicBezTo>
                  <a:lnTo>
                    <a:pt x="14113" y="566"/>
                  </a:lnTo>
                  <a:cubicBezTo>
                    <a:pt x="14113" y="255"/>
                    <a:pt x="13894" y="0"/>
                    <a:pt x="13626" y="0"/>
                  </a:cubicBezTo>
                  <a:lnTo>
                    <a:pt x="10800" y="0"/>
                  </a:lnTo>
                  <a:lnTo>
                    <a:pt x="7974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</p:txBody>
        </p:sp>
        <p:sp>
          <p:nvSpPr>
            <p:cNvPr id="246" name="El ministerio de Jesús…"/>
            <p:cNvSpPr txBox="1"/>
            <p:nvPr/>
          </p:nvSpPr>
          <p:spPr>
            <a:xfrm>
              <a:off x="59390" y="-1"/>
              <a:ext cx="1905610" cy="278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El ministerio de Jesús</a:t>
              </a:r>
            </a:p>
            <a:p>
              <a:pPr defTabSz="457200">
                <a:defRPr b="0" sz="4200"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Mateo 4:23-25 y Mateo 9:35-38  </a:t>
              </a:r>
            </a:p>
          </p:txBody>
        </p:sp>
        <p:sp>
          <p:nvSpPr>
            <p:cNvPr id="247" name="Predicando"/>
            <p:cNvSpPr txBox="1"/>
            <p:nvPr/>
          </p:nvSpPr>
          <p:spPr>
            <a:xfrm>
              <a:off x="149320" y="844131"/>
              <a:ext cx="435784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Predicando</a:t>
              </a:r>
            </a:p>
          </p:txBody>
        </p:sp>
        <p:sp>
          <p:nvSpPr>
            <p:cNvPr id="248" name="Discípulos"/>
            <p:cNvSpPr txBox="1"/>
            <p:nvPr/>
          </p:nvSpPr>
          <p:spPr>
            <a:xfrm>
              <a:off x="-1" y="1410493"/>
              <a:ext cx="372076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Discípulos</a:t>
              </a:r>
            </a:p>
          </p:txBody>
        </p:sp>
        <p:sp>
          <p:nvSpPr>
            <p:cNvPr id="249" name="Sanando"/>
            <p:cNvSpPr txBox="1"/>
            <p:nvPr/>
          </p:nvSpPr>
          <p:spPr>
            <a:xfrm>
              <a:off x="808286" y="798233"/>
              <a:ext cx="407819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Sanando</a:t>
              </a:r>
            </a:p>
          </p:txBody>
        </p:sp>
        <p:sp>
          <p:nvSpPr>
            <p:cNvPr id="250" name="Expulsando demonios"/>
            <p:cNvSpPr txBox="1"/>
            <p:nvPr/>
          </p:nvSpPr>
          <p:spPr>
            <a:xfrm>
              <a:off x="1329171" y="771773"/>
              <a:ext cx="603218" cy="25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Expulsando demonios</a:t>
              </a:r>
            </a:p>
          </p:txBody>
        </p:sp>
        <p:sp>
          <p:nvSpPr>
            <p:cNvPr id="251" name="Fariseos"/>
            <p:cNvSpPr txBox="1"/>
            <p:nvPr/>
          </p:nvSpPr>
          <p:spPr>
            <a:xfrm>
              <a:off x="399820" y="1410493"/>
              <a:ext cx="311628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Fariseos</a:t>
              </a:r>
            </a:p>
          </p:txBody>
        </p:sp>
        <p:sp>
          <p:nvSpPr>
            <p:cNvPr id="252" name="Enfermedades"/>
            <p:cNvSpPr txBox="1"/>
            <p:nvPr/>
          </p:nvSpPr>
          <p:spPr>
            <a:xfrm>
              <a:off x="594897" y="1265553"/>
              <a:ext cx="539885" cy="110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Enfermedades</a:t>
              </a:r>
            </a:p>
          </p:txBody>
        </p:sp>
        <p:sp>
          <p:nvSpPr>
            <p:cNvPr id="253" name="Condiciones Congénitas"/>
            <p:cNvSpPr txBox="1"/>
            <p:nvPr/>
          </p:nvSpPr>
          <p:spPr>
            <a:xfrm>
              <a:off x="894570" y="1473556"/>
              <a:ext cx="486215" cy="202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26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Condiciones Congénitas</a:t>
              </a:r>
            </a:p>
          </p:txBody>
        </p:sp>
        <p:sp>
          <p:nvSpPr>
            <p:cNvPr id="254" name="Uno"/>
            <p:cNvSpPr txBox="1"/>
            <p:nvPr/>
          </p:nvSpPr>
          <p:spPr>
            <a:xfrm>
              <a:off x="1374858" y="1397319"/>
              <a:ext cx="192627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Uno</a:t>
              </a:r>
            </a:p>
          </p:txBody>
        </p:sp>
        <p:sp>
          <p:nvSpPr>
            <p:cNvPr id="255" name="Varios"/>
            <p:cNvSpPr txBox="1"/>
            <p:nvPr/>
          </p:nvSpPr>
          <p:spPr>
            <a:xfrm>
              <a:off x="1641272" y="1397319"/>
              <a:ext cx="297536" cy="13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3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Varios</a:t>
              </a:r>
            </a:p>
          </p:txBody>
        </p:sp>
        <p:sp>
          <p:nvSpPr>
            <p:cNvPr id="256" name="Recorría toda Galilea"/>
            <p:cNvSpPr/>
            <p:nvPr/>
          </p:nvSpPr>
          <p:spPr>
            <a:xfrm>
              <a:off x="434114" y="333114"/>
              <a:ext cx="1204475" cy="166691"/>
            </a:xfrm>
            <a:prstGeom prst="roundRect">
              <a:avLst>
                <a:gd name="adj" fmla="val 21738"/>
              </a:avLst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0" dir="162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b="0" sz="32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/>
              <a:r>
                <a:t>Recorría toda Galilea</a:t>
              </a:r>
            </a:p>
          </p:txBody>
        </p:sp>
      </p:grpSp>
      <p:sp>
        <p:nvSpPr>
          <p:cNvPr id="258" name="El evangelio de Mateo menciona dos veces el resumen de lo que hizo Jesús para servir a los demás.…"/>
          <p:cNvSpPr txBox="1"/>
          <p:nvPr/>
        </p:nvSpPr>
        <p:spPr>
          <a:xfrm>
            <a:off x="371921" y="3375408"/>
            <a:ext cx="12260958" cy="604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</a:t>
            </a:r>
            <a:r>
              <a:rPr>
                <a:solidFill>
                  <a:srgbClr val="FF7777"/>
                </a:solidFill>
              </a:rPr>
              <a:t>a cada</a:t>
            </a:r>
            <a:r>
              <a:t> ciudad de Galilea a pie, él no tenía carro. 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 startAt="1"/>
              <a:defRPr b="0" sz="23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nuevo que se ha enseñado.</a:t>
            </a:r>
          </a:p>
        </p:txBody>
      </p:sp>
      <p:sp>
        <p:nvSpPr>
          <p:cNvPr id="259" name="Unión…"/>
          <p:cNvSpPr txBox="1"/>
          <p:nvPr/>
        </p:nvSpPr>
        <p:spPr>
          <a:xfrm>
            <a:off x="8067943" y="468708"/>
            <a:ext cx="3501538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Unión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Cohesión 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Coherencia</a:t>
            </a:r>
          </a:p>
        </p:txBody>
      </p:sp>
      <p:sp>
        <p:nvSpPr>
          <p:cNvPr id="260" name="Arrow"/>
          <p:cNvSpPr/>
          <p:nvPr/>
        </p:nvSpPr>
        <p:spPr>
          <a:xfrm>
            <a:off x="5867400" y="131607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solidFill>
                  <a:srgbClr val="D4ABE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261" name="Frases…"/>
          <p:cNvSpPr txBox="1"/>
          <p:nvPr/>
        </p:nvSpPr>
        <p:spPr>
          <a:xfrm>
            <a:off x="2027796" y="659208"/>
            <a:ext cx="3920007" cy="283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Frases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Enunciados</a:t>
            </a:r>
          </a:p>
          <a:p>
            <a:pPr defTabSz="457200">
              <a:defRPr b="0" sz="42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Oraciones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