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Lección 24. Dibujos, Mapas, Notas, Cuadros"/>
          <p:cNvSpPr txBox="1"/>
          <p:nvPr>
            <p:ph type="body" sz="quarter" idx="1"/>
          </p:nvPr>
        </p:nvSpPr>
        <p:spPr>
          <a:xfrm>
            <a:off x="469551" y="7778750"/>
            <a:ext cx="12395898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3. Técnicas Colectivas</a:t>
            </a:r>
          </a:p>
        </p:txBody>
      </p:sp>
      <p:sp>
        <p:nvSpPr>
          <p:cNvPr id="139" name="VIII. Técnicas de CONCENTRACIÓN y aprendizaje II"/>
          <p:cNvSpPr txBox="1"/>
          <p:nvPr/>
        </p:nvSpPr>
        <p:spPr>
          <a:xfrm>
            <a:off x="165100" y="6464300"/>
            <a:ext cx="13004800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pc="156" sz="40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VIII. Técnicas de CONCENTRACIÓN y aprendizaje II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1066800"/>
            <a:ext cx="114300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petición: se suele recurrir a esta técnica cuando ya se han aplicado alguna o varias de las estrategias anteriores. A partir de la repetición de los conceptos el alumno se asegura haberlos comprendido y memorizado para poder aplicarlos.…"/>
          <p:cNvSpPr txBox="1"/>
          <p:nvPr/>
        </p:nvSpPr>
        <p:spPr>
          <a:xfrm>
            <a:off x="493314" y="1371600"/>
            <a:ext cx="11762287" cy="701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09550" indent="-209550" algn="l" defTabSz="457200">
              <a:buSzPct val="100000"/>
              <a:buChar char="•"/>
              <a:defRPr b="0" sz="23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Repetición</a:t>
            </a:r>
            <a:r>
              <a:rPr>
                <a:solidFill>
                  <a:srgbClr val="FFFFFF"/>
                </a:solidFill>
              </a:rPr>
              <a:t>, se suele recurrir a esta técnica cuando ya se han aplicado alguna o varias de las técnicas anteriores. A partir de la repetición de los conceptos el lector se asegura haberlos comprendido y memorizado para poder aplicarlos. </a:t>
            </a:r>
            <a:endParaRPr>
              <a:solidFill>
                <a:srgbClr val="FFFFFF"/>
              </a:solidFill>
            </a:endParaRPr>
          </a:p>
          <a:p>
            <a:pPr algn="l" defTabSz="457200"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209550" indent="-209550" algn="l" defTabSz="457200">
              <a:buSzPct val="100000"/>
              <a:buChar char="•"/>
              <a:defRPr b="0" sz="23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Exposición</a:t>
            </a:r>
            <a:r>
              <a:rPr>
                <a:solidFill>
                  <a:srgbClr val="FFFFFF"/>
                </a:solidFill>
              </a:rPr>
              <a:t>, esta estrategia supone la explicación del tema que se desea aprender. La repetición en forma oral o escrita le permite al lector reconocer aquellos elementos y conceptos que comprende y aquellos que aún no ha logrado adquirir. También es una técnica que suele ser aplicada cuando los textos ya han sido analizados previamente.</a:t>
            </a:r>
            <a:endParaRPr>
              <a:solidFill>
                <a:srgbClr val="FFFFFF"/>
              </a:solidFill>
            </a:endParaRPr>
          </a:p>
          <a:p>
            <a:pPr algn="l" defTabSz="457200"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209550" indent="-209550" algn="l" defTabSz="457200">
              <a:buSzPct val="100000"/>
              <a:buChar char="•"/>
              <a:defRPr b="0" sz="23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Discusión</a:t>
            </a:r>
            <a:r>
              <a:rPr>
                <a:solidFill>
                  <a:srgbClr val="FFFFFF"/>
                </a:solidFill>
              </a:rPr>
              <a:t>, Esta técnica es muy similar a la anterior, solo que de esta manera pueden ser intercambiarse distintos puntos de vista y de interpretaciones. Gracias a esta técnica el lector puede comprobar si realmente ha comprendido lo analizado y sabe desarrollar o explayarse en el tema.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xamen VII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pc="200">
                <a:solidFill>
                  <a:srgbClr val="D4FB79"/>
                </a:solidFill>
              </a:defRPr>
            </a:lvl1pPr>
          </a:lstStyle>
          <a:p>
            <a:pPr/>
            <a:r>
              <a:t>Examen VIII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