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23"/>
  </p:notesMasterIdLst>
  <p:handoutMasterIdLst>
    <p:handoutMasterId r:id="rId24"/>
  </p:handoutMasterIdLst>
  <p:sldIdLst>
    <p:sldId id="1005" r:id="rId4"/>
    <p:sldId id="1063" r:id="rId5"/>
    <p:sldId id="1048" r:id="rId6"/>
    <p:sldId id="1125" r:id="rId7"/>
    <p:sldId id="1133" r:id="rId8"/>
    <p:sldId id="1136" r:id="rId9"/>
    <p:sldId id="1137" r:id="rId10"/>
    <p:sldId id="1138" r:id="rId11"/>
    <p:sldId id="1143" r:id="rId12"/>
    <p:sldId id="1142" r:id="rId13"/>
    <p:sldId id="1148" r:id="rId14"/>
    <p:sldId id="1149" r:id="rId15"/>
    <p:sldId id="1150" r:id="rId16"/>
    <p:sldId id="1151" r:id="rId17"/>
    <p:sldId id="1144" r:id="rId18"/>
    <p:sldId id="1146" r:id="rId19"/>
    <p:sldId id="1145" r:id="rId20"/>
    <p:sldId id="1147" r:id="rId21"/>
    <p:sldId id="1042" r:id="rId22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48"/>
            <p14:sldId id="1125"/>
            <p14:sldId id="1133"/>
            <p14:sldId id="1136"/>
            <p14:sldId id="1137"/>
            <p14:sldId id="1138"/>
            <p14:sldId id="1143"/>
            <p14:sldId id="1142"/>
            <p14:sldId id="1148"/>
            <p14:sldId id="1149"/>
            <p14:sldId id="1150"/>
            <p14:sldId id="1151"/>
            <p14:sldId id="1144"/>
            <p14:sldId id="1146"/>
            <p14:sldId id="1145"/>
            <p14:sldId id="1147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5" autoAdjust="0"/>
    <p:restoredTop sz="95417" autoAdjust="0"/>
  </p:normalViewPr>
  <p:slideViewPr>
    <p:cSldViewPr>
      <p:cViewPr varScale="1">
        <p:scale>
          <a:sx n="74" d="100"/>
          <a:sy n="74" d="100"/>
        </p:scale>
        <p:origin x="294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132235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Incluye</a:t>
            </a:r>
            <a:r>
              <a:rPr lang="en-US" sz="6000" dirty="0">
                <a:latin typeface="Century Gothic" panose="020B0502020202020204" pitchFamily="34" charset="0"/>
              </a:rPr>
              <a:t> a Padres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029714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No es una competencia con los padres, sino que se trabaja juntos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09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132235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Incluye</a:t>
            </a:r>
            <a:r>
              <a:rPr lang="en-US" sz="6000" dirty="0">
                <a:latin typeface="Century Gothic" panose="020B0502020202020204" pitchFamily="34" charset="0"/>
              </a:rPr>
              <a:t> a Padres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029714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No es una competencia con los padres, sino que se trabaja juntos</a:t>
            </a:r>
          </a:p>
          <a:p>
            <a:r>
              <a:rPr lang="es-MX" dirty="0">
                <a:latin typeface="Century Gothic" panose="020B0502020202020204" pitchFamily="34" charset="0"/>
              </a:rPr>
              <a:t>Hay una brecha generacional y muchas veces no se entienden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164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132235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Incluye</a:t>
            </a:r>
            <a:r>
              <a:rPr lang="en-US" sz="6000" dirty="0">
                <a:latin typeface="Century Gothic" panose="020B0502020202020204" pitchFamily="34" charset="0"/>
              </a:rPr>
              <a:t> a Padres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029714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No es una competencia con los padres, sino que se trabaja juntos</a:t>
            </a:r>
          </a:p>
          <a:p>
            <a:r>
              <a:rPr lang="es-MX" dirty="0">
                <a:latin typeface="Century Gothic" panose="020B0502020202020204" pitchFamily="34" charset="0"/>
              </a:rPr>
              <a:t>Hay una brecha generacional y muchas veces no se entienden</a:t>
            </a:r>
          </a:p>
          <a:p>
            <a:r>
              <a:rPr lang="es-MX" dirty="0">
                <a:latin typeface="Century Gothic" panose="020B0502020202020204" pitchFamily="34" charset="0"/>
              </a:rPr>
              <a:t>Muchos padres desconocen o mal interpretan las realidades de sus hijos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009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132235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Incluye</a:t>
            </a:r>
            <a:r>
              <a:rPr lang="en-US" sz="6000" dirty="0">
                <a:latin typeface="Century Gothic" panose="020B0502020202020204" pitchFamily="34" charset="0"/>
              </a:rPr>
              <a:t> a Padres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029714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Es vital que los líderes redescubran en los padres a los líderes naturales que Dios le dio a los jóvenes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58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132235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Incluye</a:t>
            </a:r>
            <a:r>
              <a:rPr lang="en-US" sz="6000" dirty="0">
                <a:latin typeface="Century Gothic" panose="020B0502020202020204" pitchFamily="34" charset="0"/>
              </a:rPr>
              <a:t> a Padres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029714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Es vital que los líderes redescubran en los padres a los líderes naturales que Dios le dio a los jóvenes</a:t>
            </a:r>
          </a:p>
          <a:p>
            <a:r>
              <a:rPr lang="es-MX" dirty="0">
                <a:latin typeface="Century Gothic" panose="020B0502020202020204" pitchFamily="34" charset="0"/>
              </a:rPr>
              <a:t>Trabajar con ellos no siempre es fácil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385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479376" y="3452144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Se </a:t>
            </a:r>
            <a:r>
              <a:rPr lang="en-US" sz="9600" dirty="0" err="1">
                <a:latin typeface="Century Gothic" panose="020B0502020202020204" pitchFamily="34" charset="0"/>
              </a:rPr>
              <a:t>Actualizan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08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132235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Se </a:t>
            </a:r>
            <a:r>
              <a:rPr lang="en-US" sz="6000" dirty="0" err="1">
                <a:latin typeface="Century Gothic" panose="020B0502020202020204" pitchFamily="34" charset="0"/>
              </a:rPr>
              <a:t>Actualizan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029714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Desconocer las características de los adolescentes y jóvenes, equivale a desinterés</a:t>
            </a:r>
          </a:p>
          <a:p>
            <a:r>
              <a:rPr lang="es-MX" dirty="0">
                <a:latin typeface="Century Gothic" panose="020B0502020202020204" pitchFamily="34" charset="0"/>
              </a:rPr>
              <a:t>Un líder está atento  a las características de los jóvenes del barrio y la iglesia</a:t>
            </a:r>
          </a:p>
        </p:txBody>
      </p:sp>
    </p:spTree>
    <p:extLst>
      <p:ext uri="{BB962C8B-B14F-4D97-AF65-F5344CB8AC3E}">
        <p14:creationId xmlns:p14="http://schemas.microsoft.com/office/powerpoint/2010/main" val="1208777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263352" y="3203317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Se </a:t>
            </a:r>
            <a:r>
              <a:rPr lang="en-US" sz="9600" dirty="0" err="1">
                <a:latin typeface="Century Gothic" panose="020B0502020202020204" pitchFamily="34" charset="0"/>
              </a:rPr>
              <a:t>Especializan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27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132235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Se </a:t>
            </a:r>
            <a:r>
              <a:rPr lang="en-US" sz="6000" dirty="0" err="1">
                <a:latin typeface="Century Gothic" panose="020B0502020202020204" pitchFamily="34" charset="0"/>
              </a:rPr>
              <a:t>Especializan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029714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Líderes preparados</a:t>
            </a:r>
          </a:p>
          <a:p>
            <a:r>
              <a:rPr lang="es-MX" dirty="0">
                <a:latin typeface="Century Gothic" panose="020B0502020202020204" pitchFamily="34" charset="0"/>
              </a:rPr>
              <a:t>Invierten tiempo </a:t>
            </a:r>
            <a:r>
              <a:rPr lang="es-MX">
                <a:latin typeface="Century Gothic" panose="020B0502020202020204" pitchFamily="34" charset="0"/>
              </a:rPr>
              <a:t>y dedicación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056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0" y="3068960"/>
            <a:ext cx="1128057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Líderes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479376" y="3212976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Llenos</a:t>
            </a:r>
            <a:r>
              <a:rPr lang="en-US" sz="9600" dirty="0">
                <a:latin typeface="Century Gothic" panose="020B0502020202020204" pitchFamily="34" charset="0"/>
              </a:rPr>
              <a:t> del </a:t>
            </a:r>
            <a:r>
              <a:rPr lang="en-US" sz="9600" dirty="0" err="1">
                <a:latin typeface="Century Gothic" panose="020B0502020202020204" pitchFamily="34" charset="0"/>
              </a:rPr>
              <a:t>Espíritu</a:t>
            </a:r>
            <a:r>
              <a:rPr lang="en-US" sz="9600" dirty="0">
                <a:latin typeface="Century Gothic" panose="020B0502020202020204" pitchFamily="34" charset="0"/>
              </a:rPr>
              <a:t> Santo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7778" y="3460894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Meta </a:t>
            </a:r>
            <a:r>
              <a:rPr lang="en-US" sz="9600" dirty="0" err="1">
                <a:latin typeface="Century Gothic" panose="020B0502020202020204" pitchFamily="34" charset="0"/>
              </a:rPr>
              <a:t>Concreta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63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7778" y="3460894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Amor a los </a:t>
            </a:r>
            <a:r>
              <a:rPr lang="en-US" sz="9600" dirty="0" err="1">
                <a:latin typeface="Century Gothic" panose="020B0502020202020204" pitchFamily="34" charset="0"/>
              </a:rPr>
              <a:t>Jóvenes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87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7778" y="3460894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Sentido</a:t>
            </a:r>
            <a:r>
              <a:rPr lang="en-US" sz="9600" dirty="0">
                <a:latin typeface="Century Gothic" panose="020B0502020202020204" pitchFamily="34" charset="0"/>
              </a:rPr>
              <a:t> de </a:t>
            </a:r>
            <a:r>
              <a:rPr lang="en-US" sz="9600" dirty="0" err="1">
                <a:latin typeface="Century Gothic" panose="020B0502020202020204" pitchFamily="34" charset="0"/>
              </a:rPr>
              <a:t>Llamado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78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-312712" y="2564904"/>
            <a:ext cx="8824526" cy="3848318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Preparado</a:t>
            </a:r>
            <a:r>
              <a:rPr lang="en-US" sz="9600" dirty="0">
                <a:latin typeface="Century Gothic" panose="020B0502020202020204" pitchFamily="34" charset="0"/>
              </a:rPr>
              <a:t> para </a:t>
            </a:r>
            <a:r>
              <a:rPr lang="en-US" sz="9600" dirty="0" err="1">
                <a:latin typeface="Century Gothic" panose="020B0502020202020204" pitchFamily="34" charset="0"/>
              </a:rPr>
              <a:t>Aconsejar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21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7778" y="3460894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Trabajo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en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Equipo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61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7778" y="3460894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Incluye</a:t>
            </a:r>
            <a:r>
              <a:rPr lang="en-US" sz="9600" dirty="0">
                <a:latin typeface="Century Gothic" panose="020B0502020202020204" pitchFamily="34" charset="0"/>
              </a:rPr>
              <a:t> a Padres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1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76149</TotalTime>
  <Words>221</Words>
  <Application>Microsoft Office PowerPoint</Application>
  <PresentationFormat>Panorámica</PresentationFormat>
  <Paragraphs>34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Incluye a Padres</vt:lpstr>
      <vt:lpstr>Incluye a Padres</vt:lpstr>
      <vt:lpstr>Incluye a Padres</vt:lpstr>
      <vt:lpstr>Incluye a Padres</vt:lpstr>
      <vt:lpstr>Incluye a Padres</vt:lpstr>
      <vt:lpstr>Presentación de PowerPoint</vt:lpstr>
      <vt:lpstr>Se Actualizan</vt:lpstr>
      <vt:lpstr>Presentación de PowerPoint</vt:lpstr>
      <vt:lpstr>Se Especializan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114</cp:revision>
  <dcterms:created xsi:type="dcterms:W3CDTF">2011-05-09T14:18:21Z</dcterms:created>
  <dcterms:modified xsi:type="dcterms:W3CDTF">2021-10-16T20:51:12Z</dcterms:modified>
  <cp:category>Templates</cp:category>
</cp:coreProperties>
</file>