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7" r:id="rId2"/>
    <p:sldId id="262" r:id="rId3"/>
    <p:sldId id="256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5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C26E-8A6C-41E8-8686-985FE12C573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7C668-2EC8-4798-9FBF-1FD87D381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FCEF-4F3B-4EF2-8C92-A00B61C8844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FB3D-4B1A-4507-AA64-0407DE68F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6361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18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962400"/>
            <a:ext cx="46334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Introductions are 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More </a:t>
            </a:r>
            <a:r>
              <a:rPr lang="en-US" sz="40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Imporant</a:t>
            </a:r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Than 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Think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Picture of Sophia Hop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"/>
            <a:ext cx="4109804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Picture of Grace Murray John Wes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45801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Picture of Mary Vazeil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3720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“How do you know God’s will?”</a:t>
            </a:r>
            <a:endParaRPr lang="en-US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667000"/>
            <a:ext cx="5115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https://youtu.be/9iwRIIj0Vrw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4675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Personal Stories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"/>
            <a:ext cx="7924800" cy="683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324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46447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Story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“Not the hero”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714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spent the best years of my life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arms of another man’s wife.”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90600"/>
            <a:ext cx="753392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Introductions do several things: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6106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Introductions do several things: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us want more information</a:t>
            </a:r>
          </a:p>
          <a:p>
            <a:pPr marL="742950" indent="-742950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snow in the mountains was melting and Bunny had been dead for several weeks before we came to understand the gravity of our situation.”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61060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Introductions do several things: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us want more information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Introduce the theme </a:t>
            </a:r>
          </a:p>
          <a:p>
            <a:pPr marL="742950" indent="-742950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was the best of times, it was the worse of times, it was the age of wisdom, it was the age of foolishness….” </a:t>
            </a:r>
          </a:p>
          <a:p>
            <a:pPr marL="742950" indent="-742950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Poverty/wealth, 						power/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poweflessness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6106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Introductions do several things: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us want more information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Introduce the theme 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a tone </a:t>
            </a:r>
          </a:p>
          <a:p>
            <a:pPr marL="742950" indent="-742950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“Mr. and Mrs.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Dursley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 number four, Privet Drive, were proud to say that they were perfectly normal, thank you very much.” </a:t>
            </a:r>
          </a:p>
          <a:p>
            <a:pPr marL="742950" indent="-742950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610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Introductions do several things: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us want more information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Introduce the theme 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a tone 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 credibility for us </a:t>
            </a:r>
          </a:p>
          <a:p>
            <a:pPr marL="742950" indent="-742950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086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kinds of introductions work well?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 story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icture of John Wes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65544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131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4</cp:revision>
  <dcterms:created xsi:type="dcterms:W3CDTF">2019-07-16T19:41:37Z</dcterms:created>
  <dcterms:modified xsi:type="dcterms:W3CDTF">2019-10-28T13:54:49Z</dcterms:modified>
</cp:coreProperties>
</file>