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2"/>
  </p:notesMasterIdLst>
  <p:sldIdLst>
    <p:sldId id="599" r:id="rId5"/>
    <p:sldId id="595" r:id="rId6"/>
    <p:sldId id="596" r:id="rId7"/>
    <p:sldId id="639" r:id="rId8"/>
    <p:sldId id="640" r:id="rId9"/>
    <p:sldId id="641" r:id="rId10"/>
    <p:sldId id="642" r:id="rId11"/>
    <p:sldId id="643" r:id="rId12"/>
    <p:sldId id="644" r:id="rId13"/>
    <p:sldId id="645" r:id="rId14"/>
    <p:sldId id="646" r:id="rId15"/>
    <p:sldId id="530" r:id="rId16"/>
    <p:sldId id="647" r:id="rId17"/>
    <p:sldId id="649" r:id="rId18"/>
    <p:sldId id="648" r:id="rId19"/>
    <p:sldId id="650" r:id="rId20"/>
    <p:sldId id="651" r:id="rId21"/>
    <p:sldId id="653" r:id="rId22"/>
    <p:sldId id="654" r:id="rId23"/>
    <p:sldId id="655" r:id="rId24"/>
    <p:sldId id="656" r:id="rId25"/>
    <p:sldId id="657" r:id="rId26"/>
    <p:sldId id="660" r:id="rId27"/>
    <p:sldId id="661" r:id="rId28"/>
    <p:sldId id="663" r:id="rId29"/>
    <p:sldId id="662" r:id="rId30"/>
    <p:sldId id="539" r:id="rId31"/>
    <p:sldId id="666" r:id="rId32"/>
    <p:sldId id="667" r:id="rId33"/>
    <p:sldId id="668" r:id="rId34"/>
    <p:sldId id="669" r:id="rId35"/>
    <p:sldId id="612" r:id="rId36"/>
    <p:sldId id="670" r:id="rId37"/>
    <p:sldId id="671" r:id="rId38"/>
    <p:sldId id="604" r:id="rId39"/>
    <p:sldId id="672" r:id="rId40"/>
    <p:sldId id="63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30BA873-1253-4BFA-897C-9DF223C470FB}">
          <p14:sldIdLst>
            <p14:sldId id="599"/>
            <p14:sldId id="595"/>
            <p14:sldId id="596"/>
            <p14:sldId id="639"/>
            <p14:sldId id="640"/>
            <p14:sldId id="641"/>
            <p14:sldId id="642"/>
            <p14:sldId id="643"/>
            <p14:sldId id="644"/>
            <p14:sldId id="645"/>
            <p14:sldId id="646"/>
            <p14:sldId id="530"/>
            <p14:sldId id="647"/>
            <p14:sldId id="649"/>
            <p14:sldId id="648"/>
            <p14:sldId id="650"/>
            <p14:sldId id="651"/>
            <p14:sldId id="653"/>
            <p14:sldId id="654"/>
            <p14:sldId id="655"/>
            <p14:sldId id="656"/>
            <p14:sldId id="657"/>
            <p14:sldId id="660"/>
            <p14:sldId id="661"/>
            <p14:sldId id="663"/>
            <p14:sldId id="662"/>
            <p14:sldId id="539"/>
            <p14:sldId id="666"/>
            <p14:sldId id="667"/>
            <p14:sldId id="668"/>
            <p14:sldId id="669"/>
            <p14:sldId id="612"/>
            <p14:sldId id="670"/>
            <p14:sldId id="671"/>
            <p14:sldId id="604"/>
            <p14:sldId id="672"/>
            <p14:sldId id="637"/>
          </p14:sldIdLst>
        </p14:section>
        <p14:section name="Untitled Section" id="{7A14DB38-AB5B-4DB2-ADB2-23CB951F26F4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A64F0-3833-43E0-A88E-AA7A0A0553CB}" v="4" dt="2022-03-09T15:43:58.8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genia Appelhans" userId="2d97bc27457f462f" providerId="LiveId" clId="{945A64F0-3833-43E0-A88E-AA7A0A0553CB}"/>
    <pc:docChg chg="undo custSel addSld delSld modSld sldOrd modSection">
      <pc:chgData name="Eugenia Appelhans" userId="2d97bc27457f462f" providerId="LiveId" clId="{945A64F0-3833-43E0-A88E-AA7A0A0553CB}" dt="2022-03-17T19:32:12.540" v="4121" actId="47"/>
      <pc:docMkLst>
        <pc:docMk/>
      </pc:docMkLst>
      <pc:sldChg chg="del">
        <pc:chgData name="Eugenia Appelhans" userId="2d97bc27457f462f" providerId="LiveId" clId="{945A64F0-3833-43E0-A88E-AA7A0A0553CB}" dt="2022-03-08T20:36:12.924" v="891" actId="47"/>
        <pc:sldMkLst>
          <pc:docMk/>
          <pc:sldMk cId="42028081" sldId="264"/>
        </pc:sldMkLst>
      </pc:sldChg>
      <pc:sldChg chg="del">
        <pc:chgData name="Eugenia Appelhans" userId="2d97bc27457f462f" providerId="LiveId" clId="{945A64F0-3833-43E0-A88E-AA7A0A0553CB}" dt="2022-03-08T20:37:09.580" v="914" actId="47"/>
        <pc:sldMkLst>
          <pc:docMk/>
          <pc:sldMk cId="689619913" sldId="455"/>
        </pc:sldMkLst>
      </pc:sldChg>
      <pc:sldChg chg="del">
        <pc:chgData name="Eugenia Appelhans" userId="2d97bc27457f462f" providerId="LiveId" clId="{945A64F0-3833-43E0-A88E-AA7A0A0553CB}" dt="2022-03-08T20:37:15.915" v="916" actId="47"/>
        <pc:sldMkLst>
          <pc:docMk/>
          <pc:sldMk cId="3539220379" sldId="503"/>
        </pc:sldMkLst>
      </pc:sldChg>
      <pc:sldChg chg="del">
        <pc:chgData name="Eugenia Appelhans" userId="2d97bc27457f462f" providerId="LiveId" clId="{945A64F0-3833-43E0-A88E-AA7A0A0553CB}" dt="2022-03-08T20:37:09.580" v="914" actId="47"/>
        <pc:sldMkLst>
          <pc:docMk/>
          <pc:sldMk cId="822301282" sldId="520"/>
        </pc:sldMkLst>
      </pc:sldChg>
      <pc:sldChg chg="del">
        <pc:chgData name="Eugenia Appelhans" userId="2d97bc27457f462f" providerId="LiveId" clId="{945A64F0-3833-43E0-A88E-AA7A0A0553CB}" dt="2022-03-08T20:36:30.915" v="897" actId="47"/>
        <pc:sldMkLst>
          <pc:docMk/>
          <pc:sldMk cId="1738512902" sldId="523"/>
        </pc:sldMkLst>
      </pc:sldChg>
      <pc:sldChg chg="del">
        <pc:chgData name="Eugenia Appelhans" userId="2d97bc27457f462f" providerId="LiveId" clId="{945A64F0-3833-43E0-A88E-AA7A0A0553CB}" dt="2022-03-08T20:36:18.515" v="892" actId="47"/>
        <pc:sldMkLst>
          <pc:docMk/>
          <pc:sldMk cId="1889394029" sldId="524"/>
        </pc:sldMkLst>
      </pc:sldChg>
      <pc:sldChg chg="ord">
        <pc:chgData name="Eugenia Appelhans" userId="2d97bc27457f462f" providerId="LiveId" clId="{945A64F0-3833-43E0-A88E-AA7A0A0553CB}" dt="2022-03-08T20:35:14.615" v="888"/>
        <pc:sldMkLst>
          <pc:docMk/>
          <pc:sldMk cId="1051302570" sldId="530"/>
        </pc:sldMkLst>
      </pc:sldChg>
      <pc:sldChg chg="modSp mod ord">
        <pc:chgData name="Eugenia Appelhans" userId="2d97bc27457f462f" providerId="LiveId" clId="{945A64F0-3833-43E0-A88E-AA7A0A0553CB}" dt="2022-03-09T16:29:12.779" v="3011" actId="20577"/>
        <pc:sldMkLst>
          <pc:docMk/>
          <pc:sldMk cId="1725914264" sldId="539"/>
        </pc:sldMkLst>
        <pc:spChg chg="mod">
          <ac:chgData name="Eugenia Appelhans" userId="2d97bc27457f462f" providerId="LiveId" clId="{945A64F0-3833-43E0-A88E-AA7A0A0553CB}" dt="2022-03-09T16:29:12.779" v="3011" actId="20577"/>
          <ac:spMkLst>
            <pc:docMk/>
            <pc:sldMk cId="1725914264" sldId="539"/>
            <ac:spMk id="3" creationId="{C8722DDC-8EEE-4A06-8DFE-B44871EAA2CF}"/>
          </ac:spMkLst>
        </pc:spChg>
      </pc:sldChg>
      <pc:sldChg chg="del ord">
        <pc:chgData name="Eugenia Appelhans" userId="2d97bc27457f462f" providerId="LiveId" clId="{945A64F0-3833-43E0-A88E-AA7A0A0553CB}" dt="2022-03-08T20:37:06.510" v="913" actId="47"/>
        <pc:sldMkLst>
          <pc:docMk/>
          <pc:sldMk cId="1683441595" sldId="545"/>
        </pc:sldMkLst>
      </pc:sldChg>
      <pc:sldChg chg="del">
        <pc:chgData name="Eugenia Appelhans" userId="2d97bc27457f462f" providerId="LiveId" clId="{945A64F0-3833-43E0-A88E-AA7A0A0553CB}" dt="2022-03-08T20:36:26.725" v="896" actId="47"/>
        <pc:sldMkLst>
          <pc:docMk/>
          <pc:sldMk cId="3459142721" sldId="549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2329490595" sldId="582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3142670928" sldId="583"/>
        </pc:sldMkLst>
      </pc:sldChg>
      <pc:sldChg chg="modSp mod">
        <pc:chgData name="Eugenia Appelhans" userId="2d97bc27457f462f" providerId="LiveId" clId="{945A64F0-3833-43E0-A88E-AA7A0A0553CB}" dt="2022-03-08T19:10:45.712" v="100" actId="20577"/>
        <pc:sldMkLst>
          <pc:docMk/>
          <pc:sldMk cId="2584899034" sldId="596"/>
        </pc:sldMkLst>
        <pc:spChg chg="mod">
          <ac:chgData name="Eugenia Appelhans" userId="2d97bc27457f462f" providerId="LiveId" clId="{945A64F0-3833-43E0-A88E-AA7A0A0553CB}" dt="2022-03-08T19:10:45.712" v="100" actId="20577"/>
          <ac:spMkLst>
            <pc:docMk/>
            <pc:sldMk cId="2584899034" sldId="596"/>
            <ac:spMk id="3" creationId="{6A2CF4CE-9CA8-43FC-879C-3E084C2EB884}"/>
          </ac:spMkLst>
        </pc:spChg>
        <pc:picChg chg="mod">
          <ac:chgData name="Eugenia Appelhans" userId="2d97bc27457f462f" providerId="LiveId" clId="{945A64F0-3833-43E0-A88E-AA7A0A0553CB}" dt="2022-03-08T19:10:03.748" v="40" actId="14826"/>
          <ac:picMkLst>
            <pc:docMk/>
            <pc:sldMk cId="2584899034" sldId="596"/>
            <ac:picMk id="5" creationId="{92A0E23D-A3A4-47DA-BC99-547484BBF5BB}"/>
          </ac:picMkLst>
        </pc:picChg>
      </pc:sldChg>
      <pc:sldChg chg="modSp mod">
        <pc:chgData name="Eugenia Appelhans" userId="2d97bc27457f462f" providerId="LiveId" clId="{945A64F0-3833-43E0-A88E-AA7A0A0553CB}" dt="2022-03-08T19:09:08.499" v="39" actId="20577"/>
        <pc:sldMkLst>
          <pc:docMk/>
          <pc:sldMk cId="3304690365" sldId="599"/>
        </pc:sldMkLst>
        <pc:spChg chg="mod">
          <ac:chgData name="Eugenia Appelhans" userId="2d97bc27457f462f" providerId="LiveId" clId="{945A64F0-3833-43E0-A88E-AA7A0A0553CB}" dt="2022-03-08T19:09:08.499" v="39" actId="20577"/>
          <ac:spMkLst>
            <pc:docMk/>
            <pc:sldMk cId="3304690365" sldId="599"/>
            <ac:spMk id="3" creationId="{C8722DDC-8EEE-4A06-8DFE-B44871EAA2CF}"/>
          </ac:spMkLst>
        </pc:spChg>
      </pc:sldChg>
      <pc:sldChg chg="del">
        <pc:chgData name="Eugenia Appelhans" userId="2d97bc27457f462f" providerId="LiveId" clId="{945A64F0-3833-43E0-A88E-AA7A0A0553CB}" dt="2022-03-08T20:36:44.495" v="901" actId="47"/>
        <pc:sldMkLst>
          <pc:docMk/>
          <pc:sldMk cId="679591991" sldId="600"/>
        </pc:sldMkLst>
      </pc:sldChg>
      <pc:sldChg chg="del">
        <pc:chgData name="Eugenia Appelhans" userId="2d97bc27457f462f" providerId="LiveId" clId="{945A64F0-3833-43E0-A88E-AA7A0A0553CB}" dt="2022-03-08T20:36:45.335" v="902" actId="47"/>
        <pc:sldMkLst>
          <pc:docMk/>
          <pc:sldMk cId="1733196723" sldId="601"/>
        </pc:sldMkLst>
      </pc:sldChg>
      <pc:sldChg chg="del">
        <pc:chgData name="Eugenia Appelhans" userId="2d97bc27457f462f" providerId="LiveId" clId="{945A64F0-3833-43E0-A88E-AA7A0A0553CB}" dt="2022-03-08T20:36:22.275" v="893" actId="47"/>
        <pc:sldMkLst>
          <pc:docMk/>
          <pc:sldMk cId="2116262579" sldId="602"/>
        </pc:sldMkLst>
      </pc:sldChg>
      <pc:sldChg chg="del">
        <pc:chgData name="Eugenia Appelhans" userId="2d97bc27457f462f" providerId="LiveId" clId="{945A64F0-3833-43E0-A88E-AA7A0A0553CB}" dt="2022-03-08T20:36:42.365" v="900" actId="47"/>
        <pc:sldMkLst>
          <pc:docMk/>
          <pc:sldMk cId="166548877" sldId="603"/>
        </pc:sldMkLst>
      </pc:sldChg>
      <pc:sldChg chg="modSp mod">
        <pc:chgData name="Eugenia Appelhans" userId="2d97bc27457f462f" providerId="LiveId" clId="{945A64F0-3833-43E0-A88E-AA7A0A0553CB}" dt="2022-03-09T16:49:53.229" v="3788" actId="20577"/>
        <pc:sldMkLst>
          <pc:docMk/>
          <pc:sldMk cId="3757160711" sldId="604"/>
        </pc:sldMkLst>
        <pc:spChg chg="mod">
          <ac:chgData name="Eugenia Appelhans" userId="2d97bc27457f462f" providerId="LiveId" clId="{945A64F0-3833-43E0-A88E-AA7A0A0553CB}" dt="2022-03-09T16:49:53.229" v="3788" actId="20577"/>
          <ac:spMkLst>
            <pc:docMk/>
            <pc:sldMk cId="3757160711" sldId="604"/>
            <ac:spMk id="3" creationId="{6A2CF4CE-9CA8-43FC-879C-3E084C2EB884}"/>
          </ac:spMkLst>
        </pc:spChg>
      </pc:sldChg>
      <pc:sldChg chg="del">
        <pc:chgData name="Eugenia Appelhans" userId="2d97bc27457f462f" providerId="LiveId" clId="{945A64F0-3833-43E0-A88E-AA7A0A0553CB}" dt="2022-03-09T16:52:57.949" v="3789" actId="47"/>
        <pc:sldMkLst>
          <pc:docMk/>
          <pc:sldMk cId="3155442628" sldId="605"/>
        </pc:sldMkLst>
      </pc:sldChg>
      <pc:sldChg chg="del">
        <pc:chgData name="Eugenia Appelhans" userId="2d97bc27457f462f" providerId="LiveId" clId="{945A64F0-3833-43E0-A88E-AA7A0A0553CB}" dt="2022-03-08T20:36:11.085" v="889" actId="47"/>
        <pc:sldMkLst>
          <pc:docMk/>
          <pc:sldMk cId="1221309962" sldId="606"/>
        </pc:sldMkLst>
      </pc:sldChg>
      <pc:sldChg chg="del">
        <pc:chgData name="Eugenia Appelhans" userId="2d97bc27457f462f" providerId="LiveId" clId="{945A64F0-3833-43E0-A88E-AA7A0A0553CB}" dt="2022-03-08T20:36:12.105" v="890" actId="47"/>
        <pc:sldMkLst>
          <pc:docMk/>
          <pc:sldMk cId="462603707" sldId="607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285071307" sldId="608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2536106913" sldId="609"/>
        </pc:sldMkLst>
      </pc:sldChg>
      <pc:sldChg chg="del">
        <pc:chgData name="Eugenia Appelhans" userId="2d97bc27457f462f" providerId="LiveId" clId="{945A64F0-3833-43E0-A88E-AA7A0A0553CB}" dt="2022-03-08T20:36:24.555" v="894" actId="47"/>
        <pc:sldMkLst>
          <pc:docMk/>
          <pc:sldMk cId="770777905" sldId="610"/>
        </pc:sldMkLst>
      </pc:sldChg>
      <pc:sldChg chg="del">
        <pc:chgData name="Eugenia Appelhans" userId="2d97bc27457f462f" providerId="LiveId" clId="{945A64F0-3833-43E0-A88E-AA7A0A0553CB}" dt="2022-03-08T20:36:25.605" v="895" actId="47"/>
        <pc:sldMkLst>
          <pc:docMk/>
          <pc:sldMk cId="3873818731" sldId="611"/>
        </pc:sldMkLst>
      </pc:sldChg>
      <pc:sldChg chg="ord">
        <pc:chgData name="Eugenia Appelhans" userId="2d97bc27457f462f" providerId="LiveId" clId="{945A64F0-3833-43E0-A88E-AA7A0A0553CB}" dt="2022-03-08T20:36:37.115" v="899"/>
        <pc:sldMkLst>
          <pc:docMk/>
          <pc:sldMk cId="1875173314" sldId="612"/>
        </pc:sldMkLst>
      </pc:sldChg>
      <pc:sldChg chg="del">
        <pc:chgData name="Eugenia Appelhans" userId="2d97bc27457f462f" providerId="LiveId" clId="{945A64F0-3833-43E0-A88E-AA7A0A0553CB}" dt="2022-03-08T20:36:49.565" v="904" actId="47"/>
        <pc:sldMkLst>
          <pc:docMk/>
          <pc:sldMk cId="3202962750" sldId="613"/>
        </pc:sldMkLst>
      </pc:sldChg>
      <pc:sldChg chg="del">
        <pc:chgData name="Eugenia Appelhans" userId="2d97bc27457f462f" providerId="LiveId" clId="{945A64F0-3833-43E0-A88E-AA7A0A0553CB}" dt="2022-03-08T20:36:48.445" v="903" actId="47"/>
        <pc:sldMkLst>
          <pc:docMk/>
          <pc:sldMk cId="1175053140" sldId="614"/>
        </pc:sldMkLst>
      </pc:sldChg>
      <pc:sldChg chg="del">
        <pc:chgData name="Eugenia Appelhans" userId="2d97bc27457f462f" providerId="LiveId" clId="{945A64F0-3833-43E0-A88E-AA7A0A0553CB}" dt="2022-03-08T20:36:50.281" v="905" actId="47"/>
        <pc:sldMkLst>
          <pc:docMk/>
          <pc:sldMk cId="2750637406" sldId="615"/>
        </pc:sldMkLst>
      </pc:sldChg>
      <pc:sldChg chg="del">
        <pc:chgData name="Eugenia Appelhans" userId="2d97bc27457f462f" providerId="LiveId" clId="{945A64F0-3833-43E0-A88E-AA7A0A0553CB}" dt="2022-03-08T20:36:50.900" v="906" actId="47"/>
        <pc:sldMkLst>
          <pc:docMk/>
          <pc:sldMk cId="2545408484" sldId="616"/>
        </pc:sldMkLst>
      </pc:sldChg>
      <pc:sldChg chg="del">
        <pc:chgData name="Eugenia Appelhans" userId="2d97bc27457f462f" providerId="LiveId" clId="{945A64F0-3833-43E0-A88E-AA7A0A0553CB}" dt="2022-03-08T20:36:51.505" v="907" actId="47"/>
        <pc:sldMkLst>
          <pc:docMk/>
          <pc:sldMk cId="3729319402" sldId="617"/>
        </pc:sldMkLst>
      </pc:sldChg>
      <pc:sldChg chg="del">
        <pc:chgData name="Eugenia Appelhans" userId="2d97bc27457f462f" providerId="LiveId" clId="{945A64F0-3833-43E0-A88E-AA7A0A0553CB}" dt="2022-03-08T20:36:52.085" v="908" actId="47"/>
        <pc:sldMkLst>
          <pc:docMk/>
          <pc:sldMk cId="701437901" sldId="618"/>
        </pc:sldMkLst>
      </pc:sldChg>
      <pc:sldChg chg="del">
        <pc:chgData name="Eugenia Appelhans" userId="2d97bc27457f462f" providerId="LiveId" clId="{945A64F0-3833-43E0-A88E-AA7A0A0553CB}" dt="2022-03-08T20:36:52.720" v="909" actId="47"/>
        <pc:sldMkLst>
          <pc:docMk/>
          <pc:sldMk cId="1545785014" sldId="619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1522293421" sldId="620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1621190751" sldId="621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3781109894" sldId="622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3287391901" sldId="623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1151345304" sldId="624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1556520727" sldId="625"/>
        </pc:sldMkLst>
      </pc:sldChg>
      <pc:sldChg chg="del">
        <pc:chgData name="Eugenia Appelhans" userId="2d97bc27457f462f" providerId="LiveId" clId="{945A64F0-3833-43E0-A88E-AA7A0A0553CB}" dt="2022-03-08T20:36:57.955" v="910" actId="47"/>
        <pc:sldMkLst>
          <pc:docMk/>
          <pc:sldMk cId="1465181937" sldId="626"/>
        </pc:sldMkLst>
      </pc:sldChg>
      <pc:sldChg chg="del">
        <pc:chgData name="Eugenia Appelhans" userId="2d97bc27457f462f" providerId="LiveId" clId="{945A64F0-3833-43E0-A88E-AA7A0A0553CB}" dt="2022-03-08T20:36:57.955" v="910" actId="47"/>
        <pc:sldMkLst>
          <pc:docMk/>
          <pc:sldMk cId="3793407480" sldId="627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4048030000" sldId="628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414890377" sldId="629"/>
        </pc:sldMkLst>
      </pc:sldChg>
      <pc:sldChg chg="del">
        <pc:chgData name="Eugenia Appelhans" userId="2d97bc27457f462f" providerId="LiveId" clId="{945A64F0-3833-43E0-A88E-AA7A0A0553CB}" dt="2022-03-08T20:37:32.135" v="918" actId="47"/>
        <pc:sldMkLst>
          <pc:docMk/>
          <pc:sldMk cId="3922458457" sldId="630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484336609" sldId="631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2497852743" sldId="632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4125384414" sldId="633"/>
        </pc:sldMkLst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60306663" sldId="634"/>
        </pc:sldMkLst>
      </pc:sldChg>
      <pc:sldChg chg="del">
        <pc:chgData name="Eugenia Appelhans" userId="2d97bc27457f462f" providerId="LiveId" clId="{945A64F0-3833-43E0-A88E-AA7A0A0553CB}" dt="2022-03-08T20:37:22.045" v="917" actId="47"/>
        <pc:sldMkLst>
          <pc:docMk/>
          <pc:sldMk cId="1541945336" sldId="635"/>
        </pc:sldMkLst>
      </pc:sldChg>
      <pc:sldChg chg="del">
        <pc:chgData name="Eugenia Appelhans" userId="2d97bc27457f462f" providerId="LiveId" clId="{945A64F0-3833-43E0-A88E-AA7A0A0553CB}" dt="2022-03-08T20:37:14.505" v="915" actId="47"/>
        <pc:sldMkLst>
          <pc:docMk/>
          <pc:sldMk cId="3801995540" sldId="636"/>
        </pc:sldMkLst>
      </pc:sldChg>
      <pc:sldChg chg="modSp mod">
        <pc:chgData name="Eugenia Appelhans" userId="2d97bc27457f462f" providerId="LiveId" clId="{945A64F0-3833-43E0-A88E-AA7A0A0553CB}" dt="2022-03-09T16:57:24.282" v="4117" actId="20577"/>
        <pc:sldMkLst>
          <pc:docMk/>
          <pc:sldMk cId="96716552" sldId="637"/>
        </pc:sldMkLst>
        <pc:spChg chg="mod">
          <ac:chgData name="Eugenia Appelhans" userId="2d97bc27457f462f" providerId="LiveId" clId="{945A64F0-3833-43E0-A88E-AA7A0A0553CB}" dt="2022-03-09T16:57:24.282" v="4117" actId="20577"/>
          <ac:spMkLst>
            <pc:docMk/>
            <pc:sldMk cId="96716552" sldId="637"/>
            <ac:spMk id="3" creationId="{6A2CF4CE-9CA8-43FC-879C-3E084C2EB884}"/>
          </ac:spMkLst>
        </pc:spChg>
      </pc:sldChg>
      <pc:sldChg chg="del">
        <pc:chgData name="Eugenia Appelhans" userId="2d97bc27457f462f" providerId="LiveId" clId="{945A64F0-3833-43E0-A88E-AA7A0A0553CB}" dt="2022-03-08T20:37:46.235" v="919" actId="47"/>
        <pc:sldMkLst>
          <pc:docMk/>
          <pc:sldMk cId="3412646759" sldId="638"/>
        </pc:sldMkLst>
      </pc:sldChg>
      <pc:sldChg chg="modSp add mod">
        <pc:chgData name="Eugenia Appelhans" userId="2d97bc27457f462f" providerId="LiveId" clId="{945A64F0-3833-43E0-A88E-AA7A0A0553CB}" dt="2022-03-08T19:11:54.179" v="146" actId="20577"/>
        <pc:sldMkLst>
          <pc:docMk/>
          <pc:sldMk cId="2732290713" sldId="639"/>
        </pc:sldMkLst>
        <pc:spChg chg="mod">
          <ac:chgData name="Eugenia Appelhans" userId="2d97bc27457f462f" providerId="LiveId" clId="{945A64F0-3833-43E0-A88E-AA7A0A0553CB}" dt="2022-03-08T19:11:54.179" v="146" actId="20577"/>
          <ac:spMkLst>
            <pc:docMk/>
            <pc:sldMk cId="2732290713" sldId="639"/>
            <ac:spMk id="3" creationId="{6A2CF4CE-9CA8-43FC-879C-3E084C2EB884}"/>
          </ac:spMkLst>
        </pc:spChg>
        <pc:picChg chg="mod">
          <ac:chgData name="Eugenia Appelhans" userId="2d97bc27457f462f" providerId="LiveId" clId="{945A64F0-3833-43E0-A88E-AA7A0A0553CB}" dt="2022-03-08T19:11:36.746" v="102" actId="14826"/>
          <ac:picMkLst>
            <pc:docMk/>
            <pc:sldMk cId="2732290713" sldId="639"/>
            <ac:picMk id="5" creationId="{92A0E23D-A3A4-47DA-BC99-547484BBF5BB}"/>
          </ac:picMkLst>
        </pc:picChg>
      </pc:sldChg>
      <pc:sldChg chg="modSp add mod ord">
        <pc:chgData name="Eugenia Appelhans" userId="2d97bc27457f462f" providerId="LiveId" clId="{945A64F0-3833-43E0-A88E-AA7A0A0553CB}" dt="2022-03-08T19:17:25.926" v="590"/>
        <pc:sldMkLst>
          <pc:docMk/>
          <pc:sldMk cId="2562404442" sldId="640"/>
        </pc:sldMkLst>
        <pc:spChg chg="mod">
          <ac:chgData name="Eugenia Appelhans" userId="2d97bc27457f462f" providerId="LiveId" clId="{945A64F0-3833-43E0-A88E-AA7A0A0553CB}" dt="2022-03-08T19:17:02.410" v="588" actId="27636"/>
          <ac:spMkLst>
            <pc:docMk/>
            <pc:sldMk cId="2562404442" sldId="640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8T19:17:37.439" v="624" actId="20577"/>
        <pc:sldMkLst>
          <pc:docMk/>
          <pc:sldMk cId="1672865567" sldId="641"/>
        </pc:sldMkLst>
        <pc:spChg chg="mod">
          <ac:chgData name="Eugenia Appelhans" userId="2d97bc27457f462f" providerId="LiveId" clId="{945A64F0-3833-43E0-A88E-AA7A0A0553CB}" dt="2022-03-08T19:17:37.439" v="624" actId="20577"/>
          <ac:spMkLst>
            <pc:docMk/>
            <pc:sldMk cId="1672865567" sldId="641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8T19:16:52.562" v="584" actId="27636"/>
        <pc:sldMkLst>
          <pc:docMk/>
          <pc:sldMk cId="427214472" sldId="642"/>
        </pc:sldMkLst>
        <pc:spChg chg="mod">
          <ac:chgData name="Eugenia Appelhans" userId="2d97bc27457f462f" providerId="LiveId" clId="{945A64F0-3833-43E0-A88E-AA7A0A0553CB}" dt="2022-03-08T19:16:52.562" v="584" actId="27636"/>
          <ac:spMkLst>
            <pc:docMk/>
            <pc:sldMk cId="427214472" sldId="642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8T19:18:37.075" v="800" actId="20577"/>
        <pc:sldMkLst>
          <pc:docMk/>
          <pc:sldMk cId="4118220693" sldId="643"/>
        </pc:sldMkLst>
        <pc:spChg chg="mod">
          <ac:chgData name="Eugenia Appelhans" userId="2d97bc27457f462f" providerId="LiveId" clId="{945A64F0-3833-43E0-A88E-AA7A0A0553CB}" dt="2022-03-08T19:18:37.075" v="800" actId="20577"/>
          <ac:spMkLst>
            <pc:docMk/>
            <pc:sldMk cId="4118220693" sldId="643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8T19:19:24.657" v="869" actId="20577"/>
        <pc:sldMkLst>
          <pc:docMk/>
          <pc:sldMk cId="2809165781" sldId="644"/>
        </pc:sldMkLst>
        <pc:spChg chg="mod">
          <ac:chgData name="Eugenia Appelhans" userId="2d97bc27457f462f" providerId="LiveId" clId="{945A64F0-3833-43E0-A88E-AA7A0A0553CB}" dt="2022-03-08T19:19:24.657" v="869" actId="20577"/>
          <ac:spMkLst>
            <pc:docMk/>
            <pc:sldMk cId="2809165781" sldId="644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29:25.790" v="3032" actId="20577"/>
        <pc:sldMkLst>
          <pc:docMk/>
          <pc:sldMk cId="3425581175" sldId="645"/>
        </pc:sldMkLst>
        <pc:spChg chg="mod">
          <ac:chgData name="Eugenia Appelhans" userId="2d97bc27457f462f" providerId="LiveId" clId="{945A64F0-3833-43E0-A88E-AA7A0A0553CB}" dt="2022-03-09T16:29:25.790" v="3032" actId="20577"/>
          <ac:spMkLst>
            <pc:docMk/>
            <pc:sldMk cId="3425581175" sldId="645"/>
            <ac:spMk id="3" creationId="{C8722DDC-8EEE-4A06-8DFE-B44871EAA2CF}"/>
          </ac:spMkLst>
        </pc:spChg>
      </pc:sldChg>
      <pc:sldChg chg="modSp add mod ord">
        <pc:chgData name="Eugenia Appelhans" userId="2d97bc27457f462f" providerId="LiveId" clId="{945A64F0-3833-43E0-A88E-AA7A0A0553CB}" dt="2022-03-08T19:28:01.186" v="886" actId="27636"/>
        <pc:sldMkLst>
          <pc:docMk/>
          <pc:sldMk cId="3820105906" sldId="646"/>
        </pc:sldMkLst>
        <pc:spChg chg="mod">
          <ac:chgData name="Eugenia Appelhans" userId="2d97bc27457f462f" providerId="LiveId" clId="{945A64F0-3833-43E0-A88E-AA7A0A0553CB}" dt="2022-03-08T19:28:01.186" v="886" actId="27636"/>
          <ac:spMkLst>
            <pc:docMk/>
            <pc:sldMk cId="3820105906" sldId="646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32:56.650" v="3057" actId="27636"/>
        <pc:sldMkLst>
          <pc:docMk/>
          <pc:sldMk cId="386046148" sldId="647"/>
        </pc:sldMkLst>
        <pc:spChg chg="mod">
          <ac:chgData name="Eugenia Appelhans" userId="2d97bc27457f462f" providerId="LiveId" clId="{945A64F0-3833-43E0-A88E-AA7A0A0553CB}" dt="2022-03-09T16:32:56.650" v="3057" actId="27636"/>
          <ac:spMkLst>
            <pc:docMk/>
            <pc:sldMk cId="386046148" sldId="647"/>
            <ac:spMk id="3" creationId="{6A2CF4CE-9CA8-43FC-879C-3E084C2EB884}"/>
          </ac:spMkLst>
        </pc:spChg>
        <pc:picChg chg="mod">
          <ac:chgData name="Eugenia Appelhans" userId="2d97bc27457f462f" providerId="LiveId" clId="{945A64F0-3833-43E0-A88E-AA7A0A0553CB}" dt="2022-03-08T20:49:56.649" v="923" actId="14826"/>
          <ac:picMkLst>
            <pc:docMk/>
            <pc:sldMk cId="386046148" sldId="647"/>
            <ac:picMk id="5" creationId="{92A0E23D-A3A4-47DA-BC99-547484BBF5BB}"/>
          </ac:picMkLst>
        </pc:picChg>
      </pc:sldChg>
      <pc:sldChg chg="modSp add mod">
        <pc:chgData name="Eugenia Appelhans" userId="2d97bc27457f462f" providerId="LiveId" clId="{945A64F0-3833-43E0-A88E-AA7A0A0553CB}" dt="2022-03-09T15:49:24.218" v="1335" actId="20577"/>
        <pc:sldMkLst>
          <pc:docMk/>
          <pc:sldMk cId="586103936" sldId="648"/>
        </pc:sldMkLst>
        <pc:spChg chg="mod">
          <ac:chgData name="Eugenia Appelhans" userId="2d97bc27457f462f" providerId="LiveId" clId="{945A64F0-3833-43E0-A88E-AA7A0A0553CB}" dt="2022-03-09T15:49:24.218" v="1335" actId="20577"/>
          <ac:spMkLst>
            <pc:docMk/>
            <pc:sldMk cId="586103936" sldId="648"/>
            <ac:spMk id="3" creationId="{6A2CF4CE-9CA8-43FC-879C-3E084C2EB884}"/>
          </ac:spMkLst>
        </pc:spChg>
        <pc:picChg chg="mod">
          <ac:chgData name="Eugenia Appelhans" userId="2d97bc27457f462f" providerId="LiveId" clId="{945A64F0-3833-43E0-A88E-AA7A0A0553CB}" dt="2022-03-09T15:43:58.809" v="1047" actId="14826"/>
          <ac:picMkLst>
            <pc:docMk/>
            <pc:sldMk cId="586103936" sldId="648"/>
            <ac:picMk id="5" creationId="{92A0E23D-A3A4-47DA-BC99-547484BBF5BB}"/>
          </ac:picMkLst>
        </pc:picChg>
      </pc:sldChg>
      <pc:sldChg chg="modSp add mod ord">
        <pc:chgData name="Eugenia Appelhans" userId="2d97bc27457f462f" providerId="LiveId" clId="{945A64F0-3833-43E0-A88E-AA7A0A0553CB}" dt="2022-03-09T15:49:39.214" v="1369" actId="20577"/>
        <pc:sldMkLst>
          <pc:docMk/>
          <pc:sldMk cId="3756025015" sldId="649"/>
        </pc:sldMkLst>
        <pc:spChg chg="mod">
          <ac:chgData name="Eugenia Appelhans" userId="2d97bc27457f462f" providerId="LiveId" clId="{945A64F0-3833-43E0-A88E-AA7A0A0553CB}" dt="2022-03-09T15:49:39.214" v="1369" actId="20577"/>
          <ac:spMkLst>
            <pc:docMk/>
            <pc:sldMk cId="3756025015" sldId="649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9T16:08:08.967" v="1858" actId="20577"/>
        <pc:sldMkLst>
          <pc:docMk/>
          <pc:sldMk cId="3568473272" sldId="650"/>
        </pc:sldMkLst>
        <pc:spChg chg="mod">
          <ac:chgData name="Eugenia Appelhans" userId="2d97bc27457f462f" providerId="LiveId" clId="{945A64F0-3833-43E0-A88E-AA7A0A0553CB}" dt="2022-03-09T16:08:08.967" v="1858" actId="20577"/>
          <ac:spMkLst>
            <pc:docMk/>
            <pc:sldMk cId="3568473272" sldId="650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9T15:54:03.613" v="1563" actId="20577"/>
        <pc:sldMkLst>
          <pc:docMk/>
          <pc:sldMk cId="2837906146" sldId="651"/>
        </pc:sldMkLst>
        <pc:spChg chg="mod">
          <ac:chgData name="Eugenia Appelhans" userId="2d97bc27457f462f" providerId="LiveId" clId="{945A64F0-3833-43E0-A88E-AA7A0A0553CB}" dt="2022-03-09T15:54:03.613" v="1563" actId="20577"/>
          <ac:spMkLst>
            <pc:docMk/>
            <pc:sldMk cId="2837906146" sldId="651"/>
            <ac:spMk id="3" creationId="{6A2CF4CE-9CA8-43FC-879C-3E084C2EB884}"/>
          </ac:spMkLst>
        </pc:spChg>
      </pc:sldChg>
      <pc:sldChg chg="modSp add del mod">
        <pc:chgData name="Eugenia Appelhans" userId="2d97bc27457f462f" providerId="LiveId" clId="{945A64F0-3833-43E0-A88E-AA7A0A0553CB}" dt="2022-03-17T19:31:40.880" v="4119" actId="47"/>
        <pc:sldMkLst>
          <pc:docMk/>
          <pc:sldMk cId="381701886" sldId="652"/>
        </pc:sldMkLst>
        <pc:spChg chg="mod">
          <ac:chgData name="Eugenia Appelhans" userId="2d97bc27457f462f" providerId="LiveId" clId="{945A64F0-3833-43E0-A88E-AA7A0A0553CB}" dt="2022-03-09T15:57:30.385" v="1680" actId="20577"/>
          <ac:spMkLst>
            <pc:docMk/>
            <pc:sldMk cId="381701886" sldId="652"/>
            <ac:spMk id="3" creationId="{6A2CF4CE-9CA8-43FC-879C-3E084C2EB884}"/>
          </ac:spMkLst>
        </pc:spChg>
      </pc:sldChg>
      <pc:sldChg chg="add">
        <pc:chgData name="Eugenia Appelhans" userId="2d97bc27457f462f" providerId="LiveId" clId="{945A64F0-3833-43E0-A88E-AA7A0A0553CB}" dt="2022-03-09T15:58:04.869" v="1681" actId="2890"/>
        <pc:sldMkLst>
          <pc:docMk/>
          <pc:sldMk cId="430839667" sldId="653"/>
        </pc:sldMkLst>
      </pc:sldChg>
      <pc:sldChg chg="modSp add mod">
        <pc:chgData name="Eugenia Appelhans" userId="2d97bc27457f462f" providerId="LiveId" clId="{945A64F0-3833-43E0-A88E-AA7A0A0553CB}" dt="2022-03-09T16:06:12.392" v="1810" actId="33524"/>
        <pc:sldMkLst>
          <pc:docMk/>
          <pc:sldMk cId="1922825554" sldId="654"/>
        </pc:sldMkLst>
        <pc:spChg chg="mod">
          <ac:chgData name="Eugenia Appelhans" userId="2d97bc27457f462f" providerId="LiveId" clId="{945A64F0-3833-43E0-A88E-AA7A0A0553CB}" dt="2022-03-09T16:06:12.392" v="1810" actId="33524"/>
          <ac:spMkLst>
            <pc:docMk/>
            <pc:sldMk cId="1922825554" sldId="654"/>
            <ac:spMk id="3" creationId="{6A2CF4CE-9CA8-43FC-879C-3E084C2EB884}"/>
          </ac:spMkLst>
        </pc:spChg>
      </pc:sldChg>
      <pc:sldChg chg="add del ord">
        <pc:chgData name="Eugenia Appelhans" userId="2d97bc27457f462f" providerId="LiveId" clId="{945A64F0-3833-43E0-A88E-AA7A0A0553CB}" dt="2022-03-09T16:05:14.495" v="1686" actId="2696"/>
        <pc:sldMkLst>
          <pc:docMk/>
          <pc:sldMk cId="358235838" sldId="655"/>
        </pc:sldMkLst>
      </pc:sldChg>
      <pc:sldChg chg="modSp add mod">
        <pc:chgData name="Eugenia Appelhans" userId="2d97bc27457f462f" providerId="LiveId" clId="{945A64F0-3833-43E0-A88E-AA7A0A0553CB}" dt="2022-03-09T16:15:13.070" v="2066" actId="207"/>
        <pc:sldMkLst>
          <pc:docMk/>
          <pc:sldMk cId="2888035607" sldId="655"/>
        </pc:sldMkLst>
        <pc:spChg chg="mod">
          <ac:chgData name="Eugenia Appelhans" userId="2d97bc27457f462f" providerId="LiveId" clId="{945A64F0-3833-43E0-A88E-AA7A0A0553CB}" dt="2022-03-09T16:15:13.070" v="2066" actId="207"/>
          <ac:spMkLst>
            <pc:docMk/>
            <pc:sldMk cId="2888035607" sldId="655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17T19:31:56.193" v="4120" actId="313"/>
        <pc:sldMkLst>
          <pc:docMk/>
          <pc:sldMk cId="1621867668" sldId="656"/>
        </pc:sldMkLst>
        <pc:spChg chg="mod">
          <ac:chgData name="Eugenia Appelhans" userId="2d97bc27457f462f" providerId="LiveId" clId="{945A64F0-3833-43E0-A88E-AA7A0A0553CB}" dt="2022-03-17T19:31:56.193" v="4120" actId="313"/>
          <ac:spMkLst>
            <pc:docMk/>
            <pc:sldMk cId="1621867668" sldId="656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9T16:16:30.350" v="2355" actId="20577"/>
        <pc:sldMkLst>
          <pc:docMk/>
          <pc:sldMk cId="2022661780" sldId="657"/>
        </pc:sldMkLst>
        <pc:spChg chg="mod">
          <ac:chgData name="Eugenia Appelhans" userId="2d97bc27457f462f" providerId="LiveId" clId="{945A64F0-3833-43E0-A88E-AA7A0A0553CB}" dt="2022-03-09T16:16:30.350" v="2355" actId="20577"/>
          <ac:spMkLst>
            <pc:docMk/>
            <pc:sldMk cId="2022661780" sldId="657"/>
            <ac:spMk id="3" creationId="{6A2CF4CE-9CA8-43FC-879C-3E084C2EB884}"/>
          </ac:spMkLst>
        </pc:spChg>
      </pc:sldChg>
      <pc:sldChg chg="modSp add del mod">
        <pc:chgData name="Eugenia Appelhans" userId="2d97bc27457f462f" providerId="LiveId" clId="{945A64F0-3833-43E0-A88E-AA7A0A0553CB}" dt="2022-03-17T19:32:12.540" v="4121" actId="47"/>
        <pc:sldMkLst>
          <pc:docMk/>
          <pc:sldMk cId="2291821571" sldId="658"/>
        </pc:sldMkLst>
        <pc:spChg chg="mod">
          <ac:chgData name="Eugenia Appelhans" userId="2d97bc27457f462f" providerId="LiveId" clId="{945A64F0-3833-43E0-A88E-AA7A0A0553CB}" dt="2022-03-09T16:17:43.910" v="2507" actId="20577"/>
          <ac:spMkLst>
            <pc:docMk/>
            <pc:sldMk cId="2291821571" sldId="658"/>
            <ac:spMk id="3" creationId="{6A2CF4CE-9CA8-43FC-879C-3E084C2EB884}"/>
          </ac:spMkLst>
        </pc:spChg>
      </pc:sldChg>
      <pc:sldChg chg="add del">
        <pc:chgData name="Eugenia Appelhans" userId="2d97bc27457f462f" providerId="LiveId" clId="{945A64F0-3833-43E0-A88E-AA7A0A0553CB}" dt="2022-03-14T21:40:32.340" v="4118" actId="47"/>
        <pc:sldMkLst>
          <pc:docMk/>
          <pc:sldMk cId="127963174" sldId="659"/>
        </pc:sldMkLst>
      </pc:sldChg>
      <pc:sldChg chg="add">
        <pc:chgData name="Eugenia Appelhans" userId="2d97bc27457f462f" providerId="LiveId" clId="{945A64F0-3833-43E0-A88E-AA7A0A0553CB}" dt="2022-03-09T16:18:01.270" v="2509" actId="2890"/>
        <pc:sldMkLst>
          <pc:docMk/>
          <pc:sldMk cId="476294602" sldId="660"/>
        </pc:sldMkLst>
      </pc:sldChg>
      <pc:sldChg chg="modSp add mod">
        <pc:chgData name="Eugenia Appelhans" userId="2d97bc27457f462f" providerId="LiveId" clId="{945A64F0-3833-43E0-A88E-AA7A0A0553CB}" dt="2022-03-09T16:21:14.840" v="2586" actId="20577"/>
        <pc:sldMkLst>
          <pc:docMk/>
          <pc:sldMk cId="3316616651" sldId="661"/>
        </pc:sldMkLst>
        <pc:spChg chg="mod">
          <ac:chgData name="Eugenia Appelhans" userId="2d97bc27457f462f" providerId="LiveId" clId="{945A64F0-3833-43E0-A88E-AA7A0A0553CB}" dt="2022-03-09T16:21:14.840" v="2586" actId="20577"/>
          <ac:spMkLst>
            <pc:docMk/>
            <pc:sldMk cId="3316616651" sldId="661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9T16:26:39.960" v="2984" actId="20577"/>
        <pc:sldMkLst>
          <pc:docMk/>
          <pc:sldMk cId="2806915649" sldId="662"/>
        </pc:sldMkLst>
        <pc:spChg chg="mod">
          <ac:chgData name="Eugenia Appelhans" userId="2d97bc27457f462f" providerId="LiveId" clId="{945A64F0-3833-43E0-A88E-AA7A0A0553CB}" dt="2022-03-09T16:26:39.960" v="2984" actId="20577"/>
          <ac:spMkLst>
            <pc:docMk/>
            <pc:sldMk cId="2806915649" sldId="662"/>
            <ac:spMk id="3" creationId="{6A2CF4CE-9CA8-43FC-879C-3E084C2EB884}"/>
          </ac:spMkLst>
        </pc:spChg>
      </pc:sldChg>
      <pc:sldChg chg="add del">
        <pc:chgData name="Eugenia Appelhans" userId="2d97bc27457f462f" providerId="LiveId" clId="{945A64F0-3833-43E0-A88E-AA7A0A0553CB}" dt="2022-03-09T16:22:06.390" v="2717" actId="47"/>
        <pc:sldMkLst>
          <pc:docMk/>
          <pc:sldMk cId="909794197" sldId="663"/>
        </pc:sldMkLst>
      </pc:sldChg>
      <pc:sldChg chg="modSp add mod">
        <pc:chgData name="Eugenia Appelhans" userId="2d97bc27457f462f" providerId="LiveId" clId="{945A64F0-3833-43E0-A88E-AA7A0A0553CB}" dt="2022-03-09T16:26:34.916" v="2983" actId="20577"/>
        <pc:sldMkLst>
          <pc:docMk/>
          <pc:sldMk cId="3082557872" sldId="663"/>
        </pc:sldMkLst>
        <pc:spChg chg="mod">
          <ac:chgData name="Eugenia Appelhans" userId="2d97bc27457f462f" providerId="LiveId" clId="{945A64F0-3833-43E0-A88E-AA7A0A0553CB}" dt="2022-03-09T16:26:34.916" v="2983" actId="20577"/>
          <ac:spMkLst>
            <pc:docMk/>
            <pc:sldMk cId="3082557872" sldId="663"/>
            <ac:spMk id="3" creationId="{6A2CF4CE-9CA8-43FC-879C-3E084C2EB884}"/>
          </ac:spMkLst>
        </pc:spChg>
      </pc:sldChg>
      <pc:sldChg chg="modSp add del mod ord">
        <pc:chgData name="Eugenia Appelhans" userId="2d97bc27457f462f" providerId="LiveId" clId="{945A64F0-3833-43E0-A88E-AA7A0A0553CB}" dt="2022-03-09T16:33:07.490" v="3061" actId="47"/>
        <pc:sldMkLst>
          <pc:docMk/>
          <pc:sldMk cId="415637381" sldId="664"/>
        </pc:sldMkLst>
        <pc:spChg chg="mod">
          <ac:chgData name="Eugenia Appelhans" userId="2d97bc27457f462f" providerId="LiveId" clId="{945A64F0-3833-43E0-A88E-AA7A0A0553CB}" dt="2022-03-09T16:30:22.549" v="3038" actId="400"/>
          <ac:spMkLst>
            <pc:docMk/>
            <pc:sldMk cId="415637381" sldId="664"/>
            <ac:spMk id="3" creationId="{6A2CF4CE-9CA8-43FC-879C-3E084C2EB884}"/>
          </ac:spMkLst>
        </pc:spChg>
        <pc:picChg chg="mod">
          <ac:chgData name="Eugenia Appelhans" userId="2d97bc27457f462f" providerId="LiveId" clId="{945A64F0-3833-43E0-A88E-AA7A0A0553CB}" dt="2022-03-09T16:30:10.121" v="3037" actId="1076"/>
          <ac:picMkLst>
            <pc:docMk/>
            <pc:sldMk cId="415637381" sldId="664"/>
            <ac:picMk id="5" creationId="{92A0E23D-A3A4-47DA-BC99-547484BBF5BB}"/>
          </ac:picMkLst>
        </pc:picChg>
      </pc:sldChg>
      <pc:sldChg chg="modSp add del mod ord">
        <pc:chgData name="Eugenia Appelhans" userId="2d97bc27457f462f" providerId="LiveId" clId="{945A64F0-3833-43E0-A88E-AA7A0A0553CB}" dt="2022-03-09T16:44:41.876" v="3510" actId="47"/>
        <pc:sldMkLst>
          <pc:docMk/>
          <pc:sldMk cId="1763196274" sldId="665"/>
        </pc:sldMkLst>
        <pc:spChg chg="mod">
          <ac:chgData name="Eugenia Appelhans" userId="2d97bc27457f462f" providerId="LiveId" clId="{945A64F0-3833-43E0-A88E-AA7A0A0553CB}" dt="2022-03-09T16:30:41.210" v="3042" actId="400"/>
          <ac:spMkLst>
            <pc:docMk/>
            <pc:sldMk cId="1763196274" sldId="665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33:16.149" v="3064" actId="400"/>
        <pc:sldMkLst>
          <pc:docMk/>
          <pc:sldMk cId="2917182746" sldId="666"/>
        </pc:sldMkLst>
        <pc:spChg chg="mod">
          <ac:chgData name="Eugenia Appelhans" userId="2d97bc27457f462f" providerId="LiveId" clId="{945A64F0-3833-43E0-A88E-AA7A0A0553CB}" dt="2022-03-09T16:33:16.149" v="3064" actId="400"/>
          <ac:spMkLst>
            <pc:docMk/>
            <pc:sldMk cId="2917182746" sldId="666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41:09.331" v="3320" actId="20577"/>
        <pc:sldMkLst>
          <pc:docMk/>
          <pc:sldMk cId="2898410076" sldId="667"/>
        </pc:sldMkLst>
        <pc:spChg chg="mod">
          <ac:chgData name="Eugenia Appelhans" userId="2d97bc27457f462f" providerId="LiveId" clId="{945A64F0-3833-43E0-A88E-AA7A0A0553CB}" dt="2022-03-09T16:41:09.331" v="3320" actId="20577"/>
          <ac:spMkLst>
            <pc:docMk/>
            <pc:sldMk cId="2898410076" sldId="667"/>
            <ac:spMk id="3" creationId="{6A2CF4CE-9CA8-43FC-879C-3E084C2EB884}"/>
          </ac:spMkLst>
        </pc:spChg>
      </pc:sldChg>
      <pc:sldChg chg="modSp add mod">
        <pc:chgData name="Eugenia Appelhans" userId="2d97bc27457f462f" providerId="LiveId" clId="{945A64F0-3833-43E0-A88E-AA7A0A0553CB}" dt="2022-03-09T16:44:02.149" v="3505" actId="20577"/>
        <pc:sldMkLst>
          <pc:docMk/>
          <pc:sldMk cId="3308364042" sldId="668"/>
        </pc:sldMkLst>
        <pc:spChg chg="mod">
          <ac:chgData name="Eugenia Appelhans" userId="2d97bc27457f462f" providerId="LiveId" clId="{945A64F0-3833-43E0-A88E-AA7A0A0553CB}" dt="2022-03-09T16:44:02.149" v="3505" actId="20577"/>
          <ac:spMkLst>
            <pc:docMk/>
            <pc:sldMk cId="3308364042" sldId="668"/>
            <ac:spMk id="3" creationId="{6A2CF4CE-9CA8-43FC-879C-3E084C2EB884}"/>
          </ac:spMkLst>
        </pc:spChg>
        <pc:picChg chg="mod">
          <ac:chgData name="Eugenia Appelhans" userId="2d97bc27457f462f" providerId="LiveId" clId="{945A64F0-3833-43E0-A88E-AA7A0A0553CB}" dt="2022-03-09T16:42:16.739" v="3349" actId="1076"/>
          <ac:picMkLst>
            <pc:docMk/>
            <pc:sldMk cId="3308364042" sldId="668"/>
            <ac:picMk id="5" creationId="{92A0E23D-A3A4-47DA-BC99-547484BBF5BB}"/>
          </ac:picMkLst>
        </pc:picChg>
      </pc:sldChg>
      <pc:sldChg chg="modSp add mod ord">
        <pc:chgData name="Eugenia Appelhans" userId="2d97bc27457f462f" providerId="LiveId" clId="{945A64F0-3833-43E0-A88E-AA7A0A0553CB}" dt="2022-03-09T16:44:28.964" v="3509" actId="400"/>
        <pc:sldMkLst>
          <pc:docMk/>
          <pc:sldMk cId="3663516375" sldId="669"/>
        </pc:sldMkLst>
        <pc:spChg chg="mod">
          <ac:chgData name="Eugenia Appelhans" userId="2d97bc27457f462f" providerId="LiveId" clId="{945A64F0-3833-43E0-A88E-AA7A0A0553CB}" dt="2022-03-09T16:44:28.964" v="3509" actId="400"/>
          <ac:spMkLst>
            <pc:docMk/>
            <pc:sldMk cId="3663516375" sldId="669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49:23.299" v="3753" actId="20577"/>
        <pc:sldMkLst>
          <pc:docMk/>
          <pc:sldMk cId="1545778216" sldId="670"/>
        </pc:sldMkLst>
        <pc:spChg chg="mod">
          <ac:chgData name="Eugenia Appelhans" userId="2d97bc27457f462f" providerId="LiveId" clId="{945A64F0-3833-43E0-A88E-AA7A0A0553CB}" dt="2022-03-09T16:49:23.299" v="3753" actId="20577"/>
          <ac:spMkLst>
            <pc:docMk/>
            <pc:sldMk cId="1545778216" sldId="670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48:03.599" v="3748" actId="27636"/>
        <pc:sldMkLst>
          <pc:docMk/>
          <pc:sldMk cId="1450423993" sldId="671"/>
        </pc:sldMkLst>
        <pc:spChg chg="mod">
          <ac:chgData name="Eugenia Appelhans" userId="2d97bc27457f462f" providerId="LiveId" clId="{945A64F0-3833-43E0-A88E-AA7A0A0553CB}" dt="2022-03-09T16:48:03.599" v="3748" actId="27636"/>
          <ac:spMkLst>
            <pc:docMk/>
            <pc:sldMk cId="1450423993" sldId="671"/>
            <ac:spMk id="3" creationId="{6A2CF4CE-9CA8-43FC-879C-3E084C2EB884}"/>
          </ac:spMkLst>
        </pc:spChg>
      </pc:sldChg>
      <pc:sldChg chg="modSp add mod ord">
        <pc:chgData name="Eugenia Appelhans" userId="2d97bc27457f462f" providerId="LiveId" clId="{945A64F0-3833-43E0-A88E-AA7A0A0553CB}" dt="2022-03-09T16:56:22.621" v="3971" actId="20577"/>
        <pc:sldMkLst>
          <pc:docMk/>
          <pc:sldMk cId="3065696750" sldId="672"/>
        </pc:sldMkLst>
        <pc:spChg chg="mod">
          <ac:chgData name="Eugenia Appelhans" userId="2d97bc27457f462f" providerId="LiveId" clId="{945A64F0-3833-43E0-A88E-AA7A0A0553CB}" dt="2022-03-09T16:56:22.621" v="3971" actId="20577"/>
          <ac:spMkLst>
            <pc:docMk/>
            <pc:sldMk cId="3065696750" sldId="672"/>
            <ac:spMk id="3" creationId="{6A2CF4CE-9CA8-43FC-879C-3E084C2EB88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595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539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532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23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25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of-paper-against-black-background-250609/?utm_content=attributionCopyText&amp;utm_medium=referral&amp;utm_source=pexel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anna-nekrashevich?utm_content=attributionCopyText&amp;utm_medium=referral&amp;utm_source=pexel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food-wood-marketing-space-8533267/?utm_content=attributionCopyText&amp;utm_medium=referral&amp;utm_source=pexel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askar-abayev?utm_content=attributionCopyText&amp;utm_medium=referral&amp;utm_source=pexel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high-angle-shot-of-a-dining-table-5638329/?utm_content=attributionCopyText&amp;utm_medium=referral&amp;utm_source=pexels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of-paper-against-black-background-250609/?utm_content=attributionCopyText&amp;utm_medium=referral&amp;utm_source=pexel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brett-sayles?utm_content=attributionCopyText&amp;utm_medium=referral&amp;utm_source=pexels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silhouette-of-cross-1343325/?utm_content=attributionCopyText&amp;utm_medium=referral&amp;utm_source=pexels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se-up-of-paper-against-black-background-250609/?utm_content=attributionCopyText&amp;utm_medium=referral&amp;utm_source=pexel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pexels.com/photo/woman-in-purple-shirt-covering-her-face-with-her-hand-6003787/?utm_content=attributionCopyText&amp;utm_medium=referral&amp;utm_source=pexels" TargetMode="External"/><Relationship Id="rId4" Type="http://schemas.openxmlformats.org/officeDocument/2006/relationships/hyperlink" Target="https://www.pexels.com/@rodnae-prod?utm_content=attributionCopyText&amp;utm_medium=referral&amp;utm_source=pexels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@jmark?utm_content=attributionCopyText&amp;utm_medium=referral&amp;utm_source=pexel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xels.com/photo/close-up-of-paper-against-black-background-250609/?utm_content=attributionCopyText&amp;utm_medium=referral&amp;utm_source=pexels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Mental Health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Week 11 Part 1- The Church’s Response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690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Mental Health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Week 11 Part 2- Resourcing the Church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581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8" b="781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14604" y="238125"/>
            <a:ext cx="6764694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181818"/>
                </a:solidFill>
                <a:effectLst/>
                <a:latin typeface="Merriweather" panose="00000500000000000000" pitchFamily="2" charset="0"/>
              </a:rPr>
              <a:t>“If you know someone who’s depressed, please resolve never to ask them why. Depression isn’t a straightforward response to a bad situation; depression just is, like the weather.</a:t>
            </a:r>
            <a:endParaRPr lang="en-US" sz="44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4400" b="0" dirty="0">
                <a:effectLst/>
              </a:rPr>
            </a:br>
            <a:r>
              <a:rPr lang="en-US" sz="1800" b="0" i="0" u="none" strike="noStrike" dirty="0">
                <a:solidFill>
                  <a:srgbClr val="181818"/>
                </a:solidFill>
                <a:effectLst/>
                <a:latin typeface="Merriweather" panose="00000500000000000000" pitchFamily="2" charset="0"/>
              </a:rPr>
              <a:t>Try to understand the blackness, lethargy, hopelessness, and loneliness they’re going through. Be there for them when they come through the other side. It’s hard to be a friend to someone who’s depressed, but it is one of the kindest, noblest, and best things you will ever do.”</a:t>
            </a:r>
            <a:endParaRPr lang="en-US" sz="4400" b="0" dirty="0">
              <a:effectLst/>
            </a:endParaRPr>
          </a:p>
          <a:p>
            <a:r>
              <a:rPr lang="en-US" sz="1800" b="0" i="0" u="none" strike="noStrike" dirty="0">
                <a:solidFill>
                  <a:srgbClr val="181818"/>
                </a:solidFill>
                <a:effectLst/>
                <a:latin typeface="Merriweather" panose="00000500000000000000" pitchFamily="2" charset="0"/>
              </a:rPr>
              <a:t>― </a:t>
            </a:r>
            <a:r>
              <a:rPr lang="en-US" sz="18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Stephen Fry</a:t>
            </a: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010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500" b="12500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21" y="0"/>
            <a:ext cx="9443357" cy="6858000"/>
          </a:xfrm>
        </p:spPr>
        <p:txBody>
          <a:bodyPr anchor="b">
            <a:norm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PlusJakartaSans"/>
              </a:rPr>
              <a:t>Photo by Brett Jordan: https://www.pexels.com/photo/a-do-the-good-thing-quote-on-scrabble-tiles-10160721/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30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26" b="78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3816219" y="2351313"/>
            <a:ext cx="4394719" cy="4506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/>
              <a:t>Build a Resource </a:t>
            </a:r>
            <a:r>
              <a:rPr lang="en-US" sz="4400" dirty="0"/>
              <a:t>L</a:t>
            </a:r>
            <a:r>
              <a:rPr lang="en-US" sz="4400" u="none" strike="noStrike" dirty="0"/>
              <a:t>ist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/>
              <a:t>Prepare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Break Stigma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Make Space</a:t>
            </a: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1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100" b="1" dirty="0" err="1">
                <a:latin typeface="-apple-system"/>
              </a:rPr>
              <a:t>Breakingpic</a:t>
            </a:r>
            <a:r>
              <a:rPr lang="en-US" sz="1100" b="1" dirty="0">
                <a:latin typeface="-apple-system"/>
              </a:rPr>
              <a:t> </a:t>
            </a:r>
            <a:r>
              <a:rPr lang="en-US" sz="1100" b="0" i="0" dirty="0">
                <a:solidFill>
                  <a:srgbClr val="1A1A1A"/>
                </a:solidFill>
                <a:effectLst/>
                <a:latin typeface="-apple-system"/>
              </a:rPr>
              <a:t>from </a:t>
            </a:r>
            <a:r>
              <a:rPr lang="en-US" sz="11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Pexels</a:t>
            </a:r>
            <a:endParaRPr lang="en-US" sz="11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046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Why your resource list first?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4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4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Anna </a:t>
            </a:r>
            <a:r>
              <a:rPr lang="en-US" sz="14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Nekrashevich</a:t>
            </a:r>
            <a:r>
              <a:rPr lang="en-US" sz="14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4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6025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What do you need on your resource list?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Therapists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Psychiatrists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Community Mental Health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Community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86103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Therapists: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Quality?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Specialization?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Faith Based?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Biblical Counseling?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8473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Therapists: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Talk Therapists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Trauma Therapists (EMDR)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Addiction Therapists (CAC)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Marriage and Family (LMFT)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Family Systems Therapists 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7906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Specializations: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Each Mental Disorder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Women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Men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Teens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Kids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Etc. 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083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Cost: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Insurance available?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Cost Per Session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Include low-cost options if possible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2825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5" b="781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/>
                </a:solidFill>
              </a:rPr>
              <a:t>How do you support someone you love?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2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2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Askar </a:t>
            </a:r>
            <a:r>
              <a:rPr lang="en-US" sz="12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Abayev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2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200" i="0" u="none" strike="noStrike" dirty="0">
              <a:solidFill>
                <a:schemeClr val="bg1"/>
              </a:solidFill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98436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Psychiatric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Psychiatrists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Mental Health Centers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Other Qualified Specialists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GPs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8803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Psychiatric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Often through Insurance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Exceptions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1867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Psychiatric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Research Universities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Ex. CU Depression Center in Colorado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2661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Community Mental Health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What resources are available?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Telehealth?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6294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Community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What non-profits or organizations exist in your area?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16616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Community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Drop-In Centers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Support Groups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Resource Navigation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Peer Support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Suicide Prevention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82557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Community Resources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Volunteer Arrangement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Story-Telling Groups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Upstream Opportunities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6915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Mental Health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Week 11 Part 3- </a:t>
            </a:r>
            <a:r>
              <a:rPr lang="en-US" dirty="0"/>
              <a:t>Changing the Church</a:t>
            </a:r>
            <a:endParaRPr lang="en-US" sz="1800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914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26" b="78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3816219" y="2351313"/>
            <a:ext cx="4394719" cy="4506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sngStrike" dirty="0"/>
              <a:t>Build a Resource </a:t>
            </a:r>
            <a:r>
              <a:rPr lang="en-US" sz="4400" strike="sngStrike" dirty="0"/>
              <a:t>L</a:t>
            </a:r>
            <a:r>
              <a:rPr lang="en-US" sz="4400" u="none" strike="sngStrike" dirty="0"/>
              <a:t>ist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/>
              <a:t>Prepare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Break Stigma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Make Space</a:t>
            </a: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1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100" b="1" dirty="0" err="1">
                <a:latin typeface="-apple-system"/>
              </a:rPr>
              <a:t>Breakingpic</a:t>
            </a:r>
            <a:r>
              <a:rPr lang="en-US" sz="1100" b="1" dirty="0">
                <a:latin typeface="-apple-system"/>
              </a:rPr>
              <a:t> </a:t>
            </a:r>
            <a:r>
              <a:rPr lang="en-US" sz="1100" b="0" i="0" dirty="0">
                <a:solidFill>
                  <a:srgbClr val="1A1A1A"/>
                </a:solidFill>
                <a:effectLst/>
                <a:latin typeface="-apple-system"/>
              </a:rPr>
              <a:t>from </a:t>
            </a:r>
            <a:r>
              <a:rPr lang="en-US" sz="11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Pexels</a:t>
            </a:r>
            <a:endParaRPr lang="en-US" sz="11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7182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Prepare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Find at least one person who understands the system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Find at least one person willing to share their story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8410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8" b="7818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What can the church do?</a:t>
            </a: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2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2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Brett Sayles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2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12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4899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Trainings for staff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Mental Health First Aid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(mentalhealthfirstaid.org)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Soul Shop (soulshopmovement.org)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Sources of Strength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(sourcesofstrength.org)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8364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26" b="78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3816219" y="2351313"/>
            <a:ext cx="4394719" cy="4506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sngStrike" dirty="0"/>
              <a:t>Build a Resource </a:t>
            </a:r>
            <a:r>
              <a:rPr lang="en-US" sz="4400" strike="sngStrike" dirty="0"/>
              <a:t>L</a:t>
            </a:r>
            <a:r>
              <a:rPr lang="en-US" sz="4400" u="none" strike="sngStrike" dirty="0"/>
              <a:t>ist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sngStrike" dirty="0"/>
              <a:t>Prepare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dirty="0">
                <a:effectLst/>
              </a:rPr>
              <a:t>Break Stigma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Make Space</a:t>
            </a: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1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100" b="1" dirty="0" err="1">
                <a:latin typeface="-apple-system"/>
              </a:rPr>
              <a:t>Breakingpic</a:t>
            </a:r>
            <a:r>
              <a:rPr lang="en-US" sz="1100" b="1" dirty="0">
                <a:latin typeface="-apple-system"/>
              </a:rPr>
              <a:t> </a:t>
            </a:r>
            <a:r>
              <a:rPr lang="en-US" sz="1100" b="0" i="0" dirty="0">
                <a:solidFill>
                  <a:srgbClr val="1A1A1A"/>
                </a:solidFill>
                <a:effectLst/>
                <a:latin typeface="-apple-system"/>
              </a:rPr>
              <a:t>from </a:t>
            </a:r>
            <a:r>
              <a:rPr lang="en-US" sz="11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3"/>
              </a:rPr>
              <a:t>Pexels</a:t>
            </a:r>
            <a:endParaRPr lang="en-US" sz="11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635163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3" b="7813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322" y="3648075"/>
            <a:ext cx="9443357" cy="2943224"/>
          </a:xfrm>
        </p:spPr>
        <p:txBody>
          <a:bodyPr anchor="b">
            <a:normAutofit/>
          </a:bodyPr>
          <a:lstStyle/>
          <a:p>
            <a:r>
              <a:rPr lang="en-US" sz="8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8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4"/>
              </a:rPr>
              <a:t>RODNAE Productions</a:t>
            </a:r>
            <a:r>
              <a:rPr lang="en-US" sz="8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8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5"/>
              </a:rPr>
              <a:t>Pexels</a:t>
            </a: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73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Breaking Stigma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Stigmas must be broken on stage with real people sharing their stories.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45778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26" b="78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3816219" y="2351313"/>
            <a:ext cx="4394719" cy="45066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sngStrike" dirty="0"/>
              <a:t>Build a Resource </a:t>
            </a:r>
            <a:r>
              <a:rPr lang="en-US" sz="4400" strike="sngStrike" dirty="0"/>
              <a:t>L</a:t>
            </a:r>
            <a:r>
              <a:rPr lang="en-US" sz="4400" u="none" strike="sngStrike" dirty="0"/>
              <a:t>ist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sngStrike" dirty="0"/>
              <a:t>Prepare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i="0" strike="sngStrike" dirty="0">
                <a:effectLst/>
              </a:rPr>
              <a:t>Break Stigma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Make Space</a:t>
            </a:r>
            <a:endParaRPr lang="en-US" sz="4400" i="0" dirty="0"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504239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People do not heal alone</a:t>
            </a: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571607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09" b="7809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2491273" y="1045029"/>
            <a:ext cx="7651103" cy="5812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Groups for Churches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My Quiet Cave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Myquietcave.org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Fresh Hope 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Freshhope.us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Grace Alliance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/>
              <a:t>Mentalhealthgracealliance.org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65696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7615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448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415448" y="427534"/>
            <a:ext cx="5299768" cy="60029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Addressing mental health changes who your church can reach</a:t>
            </a: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r>
              <a:rPr lang="en-US" sz="1600" dirty="0">
                <a:solidFill>
                  <a:srgbClr val="1A1A1A"/>
                </a:solidFill>
                <a:latin typeface="-apple-system"/>
              </a:rPr>
              <a:t>And it changes the DNA of the church for </a:t>
            </a:r>
            <a:r>
              <a:rPr lang="en-US" sz="1600">
                <a:solidFill>
                  <a:srgbClr val="1A1A1A"/>
                </a:solidFill>
                <a:latin typeface="-apple-system"/>
              </a:rPr>
              <a:t>the better</a:t>
            </a:r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  <a:p>
            <a:pPr algn="l"/>
            <a:endParaRPr lang="en-US" sz="1600" dirty="0">
              <a:solidFill>
                <a:srgbClr val="1A1A1A"/>
              </a:solidFill>
              <a:latin typeface="-apple-system"/>
            </a:endParaRPr>
          </a:p>
          <a:p>
            <a:pPr algn="l"/>
            <a:endParaRPr lang="en-US" sz="1600" b="0" i="0" dirty="0">
              <a:solidFill>
                <a:srgbClr val="1A1A1A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9671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/>
                </a:solidFill>
              </a:rPr>
              <a:t>Develop a Theology of Mental Health</a:t>
            </a: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1200" b="0" i="0" dirty="0">
                <a:solidFill>
                  <a:srgbClr val="1A1A1A"/>
                </a:solidFill>
                <a:effectLst/>
                <a:latin typeface="-apple-system"/>
              </a:rPr>
              <a:t>Photo by </a:t>
            </a:r>
            <a:r>
              <a:rPr lang="en-US" sz="1200" b="1" i="0" u="none" strike="noStrike" dirty="0">
                <a:solidFill>
                  <a:srgbClr val="1A1A1A"/>
                </a:solidFill>
                <a:effectLst/>
                <a:latin typeface="-apple-system"/>
                <a:hlinkClick r:id="rId3"/>
              </a:rPr>
              <a:t>John-Mark Smith</a:t>
            </a:r>
            <a:r>
              <a:rPr lang="en-US" sz="1200" b="0" i="0" dirty="0">
                <a:solidFill>
                  <a:srgbClr val="1A1A1A"/>
                </a:solidFill>
                <a:effectLst/>
                <a:latin typeface="-apple-system"/>
              </a:rPr>
              <a:t> from </a:t>
            </a:r>
            <a:r>
              <a:rPr lang="en-US" sz="1200" b="1" i="0" u="none" strike="noStrike" dirty="0" err="1">
                <a:solidFill>
                  <a:srgbClr val="1A1A1A"/>
                </a:solidFill>
                <a:effectLst/>
                <a:latin typeface="-apple-system"/>
                <a:hlinkClick r:id="rId4"/>
              </a:rPr>
              <a:t>Pexels</a:t>
            </a: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2290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/>
                </a:solidFill>
              </a:rPr>
              <a:t>Is mental illness because: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They are a sinner?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>
                    <a:lumMod val="75000"/>
                  </a:schemeClr>
                </a:solidFill>
              </a:rPr>
              <a:t>They have unconfessed sin?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>
                    <a:lumMod val="75000"/>
                  </a:schemeClr>
                </a:solidFill>
              </a:rPr>
              <a:t>They do not believe?</a:t>
            </a: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2404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Or is because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/>
                </a:solidFill>
              </a:rPr>
              <a:t>Of the sins of the family?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The sin of Adam?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>
                    <a:lumMod val="75000"/>
                  </a:schemeClr>
                </a:solidFill>
              </a:rPr>
              <a:t>Their failure?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Their biology?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>
                    <a:lumMod val="75000"/>
                  </a:schemeClr>
                </a:solidFill>
              </a:rPr>
              <a:t>The</a:t>
            </a: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ir trauma?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286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Is it a spiritual issue?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u="none" strike="noStrike" dirty="0">
                <a:solidFill>
                  <a:schemeClr val="bg1"/>
                </a:solidFill>
              </a:rPr>
              <a:t>Is it demoni</a:t>
            </a:r>
            <a:r>
              <a:rPr lang="en-US" sz="4400" dirty="0">
                <a:solidFill>
                  <a:schemeClr val="bg1"/>
                </a:solidFill>
              </a:rPr>
              <a:t>c?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Is it an agreement or stronghold?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21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Is this solely a mental health issue?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Does the church have anything to say?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Does spirituality play any part?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/>
                </a:solidFill>
              </a:rPr>
              <a:t>Is spirituality helpful or hurtful?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18220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A0E23D-A3A4-47DA-BC99-547484BBF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812" b="781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2CF4CE-9CA8-43FC-879C-3E084C2EB884}"/>
              </a:ext>
            </a:extLst>
          </p:cNvPr>
          <p:cNvSpPr txBox="1"/>
          <p:nvPr/>
        </p:nvSpPr>
        <p:spPr>
          <a:xfrm>
            <a:off x="1066800" y="238125"/>
            <a:ext cx="10058400" cy="5714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What you believe creates space for the rest of the conversation. </a:t>
            </a: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i="0" dirty="0">
              <a:solidFill>
                <a:schemeClr val="bg1"/>
              </a:solidFill>
              <a:effectLst/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u="none" strike="noStrike" dirty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dirty="0"/>
          </a:p>
          <a:p>
            <a:pPr indent="-182880" algn="ctr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44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91657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2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3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{386DF514-6C58-49B9-B3F5-F32BA4E9BB38}tf11531919_win32</Template>
  <TotalTime>94773</TotalTime>
  <Words>604</Words>
  <Application>Microsoft Office PowerPoint</Application>
  <PresentationFormat>Widescreen</PresentationFormat>
  <Paragraphs>855</Paragraphs>
  <Slides>37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-apple-system</vt:lpstr>
      <vt:lpstr>Arial</vt:lpstr>
      <vt:lpstr>Avenir Next LT Pro</vt:lpstr>
      <vt:lpstr>Avenir Next LT Pro Light</vt:lpstr>
      <vt:lpstr>Calibri</vt:lpstr>
      <vt:lpstr>Garamond</vt:lpstr>
      <vt:lpstr>Merriweather</vt:lpstr>
      <vt:lpstr>PlusJakartaSans</vt:lpstr>
      <vt:lpstr>SavonVTI</vt:lpstr>
      <vt:lpstr>Mental Health Integration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Health Integration</vt:lpstr>
      <vt:lpstr>PowerPoint Presentation</vt:lpstr>
      <vt:lpstr>Photo by Brett Jordan: https://www.pexels.com/photo/a-do-the-good-thing-quote-on-scrabble-tiles-10160721/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Mental Health Integration</vt:lpstr>
      <vt:lpstr>PowerPoint Presentation</vt:lpstr>
      <vt:lpstr>PowerPoint Presentation</vt:lpstr>
      <vt:lpstr>PowerPoint Presentation</vt:lpstr>
      <vt:lpstr>PowerPoint Presentation</vt:lpstr>
      <vt:lpstr>Photo by RODNAE Productions from Pexels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Mental Health Integration</dc:title>
  <dc:creator>Eugenia Appelhans</dc:creator>
  <cp:lastModifiedBy>Eugenia Appelhans</cp:lastModifiedBy>
  <cp:revision>29</cp:revision>
  <dcterms:created xsi:type="dcterms:W3CDTF">2021-11-22T22:48:52Z</dcterms:created>
  <dcterms:modified xsi:type="dcterms:W3CDTF">2022-03-17T19:32:21Z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