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notesMasterIdLst>
    <p:notesMasterId r:id="rId10"/>
  </p:notesMasterIdLst>
  <p:handoutMasterIdLst>
    <p:handoutMasterId r:id="rId11"/>
  </p:handoutMasterIdLst>
  <p:sldIdLst>
    <p:sldId id="263" r:id="rId2"/>
    <p:sldId id="519" r:id="rId3"/>
    <p:sldId id="360" r:id="rId4"/>
    <p:sldId id="368" r:id="rId5"/>
    <p:sldId id="369" r:id="rId6"/>
    <p:sldId id="370" r:id="rId7"/>
    <p:sldId id="371" r:id="rId8"/>
    <p:sldId id="372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55" autoAdjust="0"/>
    <p:restoredTop sz="94660"/>
  </p:normalViewPr>
  <p:slideViewPr>
    <p:cSldViewPr snapToGrid="0">
      <p:cViewPr varScale="1">
        <p:scale>
          <a:sx n="43" d="100"/>
          <a:sy n="43" d="100"/>
        </p:scale>
        <p:origin x="42" y="46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 showGuides="1">
      <p:cViewPr varScale="1">
        <p:scale>
          <a:sx n="79" d="100"/>
          <a:sy n="79" d="100"/>
        </p:scale>
        <p:origin x="852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E60FF6-4F02-41AF-9D79-9820270FCBD6}" type="datetimeFigureOut">
              <a:rPr lang="en-US" smtClean="0"/>
              <a:t>5/7/2018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57CFDA-6ECB-4984-BC1D-18C52F42457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55258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3609C5-75BB-4414-9338-7A1C0CAD17B5}" type="datetimeFigureOut">
              <a:rPr lang="en-US" smtClean="0"/>
              <a:t>5/7/2018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7BF0A6-9DE7-4D4F-86C7-D6F614E2948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95909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7BF0A6-9DE7-4D4F-86C7-D6F614E29483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850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12188952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2">
                  <a:lumMod val="40000"/>
                  <a:lumOff val="60000"/>
                </a:schemeClr>
              </a:gs>
              <a:gs pos="100000">
                <a:schemeClr val="bg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6012180" y="359898"/>
            <a:ext cx="577342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pic>
        <p:nvPicPr>
          <p:cNvPr id="2" name="Picture 1" descr="Close up of a light bulb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96"/>
            <a:ext cx="5864352" cy="6851904"/>
          </a:xfrm>
          <a:prstGeom prst="rect">
            <a:avLst/>
          </a:prstGeom>
        </p:spPr>
      </p:pic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6012180" y="1850064"/>
            <a:ext cx="577342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3E7ED-526C-43D7-BA41-7DEE51FD568E}" type="datetime1">
              <a:rPr lang="en-US" smtClean="0"/>
              <a:t>5/7/2018</a:t>
            </a:fld>
            <a:endParaRPr lang="en-US" dirty="0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291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F403F-04F5-4D09-800D-7870715B9ED9}" type="datetime1">
              <a:rPr lang="en-US" smtClean="0"/>
              <a:t>5/7/2018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84749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44000" y="274640"/>
            <a:ext cx="2438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0" y="274641"/>
            <a:ext cx="7416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7687C-0397-4298-B160-26D34EC67BB0}" type="datetime1">
              <a:rPr lang="en-US" smtClean="0"/>
              <a:t>5/7/2018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94047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65177-F084-49E7-ADEE-00812B3D582B}" type="datetime1">
              <a:rPr lang="en-US" smtClean="0"/>
              <a:t>5/7/2018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81114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1422400" y="-54"/>
            <a:ext cx="10765453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5940" y="2600325"/>
            <a:ext cx="10166316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pic>
        <p:nvPicPr>
          <p:cNvPr id="14" name="Picture 13" descr="Close up of light filament of a half bulb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445079" cy="6858000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05940" y="1066800"/>
            <a:ext cx="10166316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C39ED-27B9-4997-BF90-3A238D0607E9}" type="datetime1">
              <a:rPr lang="en-US" smtClean="0"/>
              <a:t>5/7/2018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57036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4144" y="274320"/>
            <a:ext cx="999744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14144" y="1524000"/>
            <a:ext cx="48768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034784" y="1524000"/>
            <a:ext cx="48768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C4FCC-F745-44A0-B2E4-C91714F31EB6}" type="datetime1">
              <a:rPr lang="en-US" smtClean="0"/>
              <a:t>5/7/2018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3167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160336"/>
            <a:ext cx="109728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28278"/>
            <a:ext cx="536448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969336"/>
            <a:ext cx="536448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217920" y="328278"/>
            <a:ext cx="536448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969336"/>
            <a:ext cx="536448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D0EA4-DCC4-4D4C-953F-F31E92EE505C}" type="datetime1">
              <a:rPr lang="en-US" smtClean="0"/>
              <a:t>5/7/2018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85086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4144" y="274320"/>
            <a:ext cx="9997440" cy="1143000"/>
          </a:xfrm>
        </p:spPr>
        <p:txBody>
          <a:bodyPr anchor="ctr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42F08-6BA5-45A1-80AB-C11AC921B6C6}" type="datetime1">
              <a:rPr lang="en-US" smtClean="0"/>
              <a:t>5/7/2018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2596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D82A9-7CD7-4D15-868B-D8AF30864858}" type="datetime1">
              <a:rPr lang="en-US" smtClean="0"/>
              <a:t>5/7/2018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5344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16778"/>
            <a:ext cx="108712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609600" y="2133601"/>
            <a:ext cx="108712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406964"/>
            <a:ext cx="108712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6BC6A-4AB7-47F1-904A-90BC8DD816B4}" type="datetime1">
              <a:rPr lang="en-US" smtClean="0"/>
              <a:t>5/7/2018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3237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49195" y="1066800"/>
            <a:ext cx="36576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Rectangle 7"/>
          <p:cNvSpPr/>
          <p:nvPr/>
        </p:nvSpPr>
        <p:spPr>
          <a:xfrm>
            <a:off x="1016000" y="1066800"/>
            <a:ext cx="6096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1117600" y="1143004"/>
            <a:ext cx="58928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marL="0" indent="0" algn="l" eaLnBrk="1" latinLnBrk="0" hangingPunct="1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528967" y="954341"/>
            <a:ext cx="9144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6671556" y="936786"/>
            <a:ext cx="865632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7600" y="4800600"/>
            <a:ext cx="58928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0BC9A-EBF0-4E12-A1D3-DD221366B0A1}" type="datetime1">
              <a:rPr lang="en-US" smtClean="0"/>
              <a:t>5/7/2018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9225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solidFill>
          <a:schemeClr val="bg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 descr="Close up of a light bulb"/>
          <p:cNvGrpSpPr/>
          <p:nvPr userDrawn="1"/>
        </p:nvGrpSpPr>
        <p:grpSpPr>
          <a:xfrm>
            <a:off x="0" y="0"/>
            <a:ext cx="12188952" cy="6858000"/>
            <a:chOff x="0" y="0"/>
            <a:chExt cx="12188952" cy="6858000"/>
          </a:xfrm>
        </p:grpSpPr>
        <p:sp>
          <p:nvSpPr>
            <p:cNvPr id="2" name="Rectangle 1"/>
            <p:cNvSpPr/>
            <p:nvPr userDrawn="1"/>
          </p:nvSpPr>
          <p:spPr>
            <a:xfrm>
              <a:off x="0" y="0"/>
              <a:ext cx="12188952" cy="6858000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3" name="Picture 2"/>
            <p:cNvPicPr>
              <a:picLocks noChangeAspect="1"/>
            </p:cNvPicPr>
            <p:nvPr userDrawn="1"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1445079" cy="6858000"/>
            </a:xfrm>
            <a:prstGeom prst="rect">
              <a:avLst/>
            </a:prstGeom>
          </p:spPr>
        </p:pic>
      </p:grp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914144" y="274638"/>
            <a:ext cx="999744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914144" y="1447800"/>
            <a:ext cx="999744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/>
              <a:t>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  <a:endParaRPr kumimoji="0" lang="en-US" dirty="0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4775200" y="6305550"/>
            <a:ext cx="28448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tx1"/>
                </a:solidFill>
              </a:defRPr>
            </a:lvl1pPr>
            <a:extLst/>
          </a:lstStyle>
          <a:p>
            <a:fld id="{7157590A-740B-4548-A79B-F8E5167210D0}" type="datetime1">
              <a:rPr lang="en-US" smtClean="0"/>
              <a:t>5/7/2018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7620000" y="6305550"/>
            <a:ext cx="38608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tx1"/>
                </a:solidFill>
                <a:effectLst/>
              </a:defRPr>
            </a:lvl1pPr>
            <a:extLst/>
          </a:lstStyle>
          <a:p>
            <a:r>
              <a:rPr lang="en-US" dirty="0"/>
              <a:t>Add a footer</a:t>
            </a: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11484864" y="6305550"/>
            <a:ext cx="6096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  <a:effectLst/>
              </a:defRPr>
            </a:lvl1pPr>
            <a:extLst/>
          </a:lstStyle>
          <a:p>
            <a:fld id="{401CF334-2D5C-4859-84A6-CA7E6E43FAE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4798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300" b="0" kern="1200">
          <a:solidFill>
            <a:schemeClr val="accent1"/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Middle and High School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3200" dirty="0" err="1"/>
              <a:t>Powerpoint</a:t>
            </a:r>
            <a:endParaRPr lang="en-US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583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742D40-F275-45C5-92A1-DEDD1203D0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84570" y="502626"/>
            <a:ext cx="5773420" cy="4429272"/>
          </a:xfrm>
        </p:spPr>
        <p:txBody>
          <a:bodyPr>
            <a:normAutofit/>
          </a:bodyPr>
          <a:lstStyle/>
          <a:p>
            <a:r>
              <a:rPr lang="en-US" sz="20000" dirty="0"/>
              <a:t>		10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4784D07-866F-42D9-ACD7-9C208AD5A59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12180" y="6498102"/>
            <a:ext cx="5773420" cy="142728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4810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476855-49DB-4A22-B019-B6044ABBC1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14144" y="274638"/>
            <a:ext cx="9997440" cy="1143000"/>
          </a:xfrm>
        </p:spPr>
        <p:txBody>
          <a:bodyPr/>
          <a:lstStyle/>
          <a:p>
            <a:r>
              <a:rPr lang="en-US" dirty="0"/>
              <a:t>Paired  letters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322870-EC9D-4436-B5CF-CD59277663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/>
              <a:t>ow</a:t>
            </a:r>
            <a:r>
              <a:rPr lang="en-US" dirty="0"/>
              <a:t>		</a:t>
            </a:r>
            <a:r>
              <a:rPr lang="en-US" b="1" u="sng" dirty="0"/>
              <a:t>ow</a:t>
            </a:r>
            <a:r>
              <a:rPr lang="en-US" dirty="0"/>
              <a:t>			</a:t>
            </a:r>
            <a:r>
              <a:rPr lang="en-US" b="1" u="sng" dirty="0"/>
              <a:t>oi</a:t>
            </a:r>
            <a:r>
              <a:rPr lang="en-US" dirty="0"/>
              <a:t>		</a:t>
            </a:r>
            <a:r>
              <a:rPr lang="en-US" b="1" u="sng" dirty="0"/>
              <a:t>oy</a:t>
            </a:r>
          </a:p>
          <a:p>
            <a:r>
              <a:rPr lang="en-US" dirty="0"/>
              <a:t>cow		snow		oil		toy</a:t>
            </a:r>
          </a:p>
          <a:p>
            <a:r>
              <a:rPr lang="en-US" dirty="0"/>
              <a:t>how		blow		boil		Roy</a:t>
            </a:r>
          </a:p>
          <a:p>
            <a:r>
              <a:rPr lang="en-US" dirty="0"/>
              <a:t>now		know		</a:t>
            </a:r>
          </a:p>
        </p:txBody>
      </p:sp>
    </p:spTree>
    <p:extLst>
      <p:ext uri="{BB962C8B-B14F-4D97-AF65-F5344CB8AC3E}">
        <p14:creationId xmlns:p14="http://schemas.microsoft.com/office/powerpoint/2010/main" val="4118806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2F6894-9257-4334-AEB5-2F945BE897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Sentences with paired vowels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C2EEE2-09FC-4A37-9696-F9AC586A74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cow	1.  The black and brown cow were 			taken to slaughter.</a:t>
            </a:r>
          </a:p>
          <a:p>
            <a:r>
              <a:rPr lang="en-US" dirty="0"/>
              <a:t>snow	2.  I could see two boys 					snowboarding down the steep hill.</a:t>
            </a:r>
          </a:p>
          <a:p>
            <a:r>
              <a:rPr lang="en-US" dirty="0"/>
              <a:t>oil		3.  As the ship sank the oil </a:t>
            </a:r>
            <a:r>
              <a:rPr lang="en-US" dirty="0" err="1"/>
              <a:t>woosed</a:t>
            </a:r>
            <a:r>
              <a:rPr lang="en-US" dirty="0"/>
              <a:t> 			out of the engine into the ocean 			and polluted the water.</a:t>
            </a:r>
          </a:p>
          <a:p>
            <a:r>
              <a:rPr lang="en-US" dirty="0"/>
              <a:t>toy	4.  Many of the toys sold at stores 			were recalled because some parts 			were a danger to children.</a:t>
            </a:r>
          </a:p>
        </p:txBody>
      </p:sp>
    </p:spTree>
    <p:extLst>
      <p:ext uri="{BB962C8B-B14F-4D97-AF65-F5344CB8AC3E}">
        <p14:creationId xmlns:p14="http://schemas.microsoft.com/office/powerpoint/2010/main" val="25204279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5145D9-6338-46B7-A9AD-1867C1C2B9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Practice 7:  Writing sentences on your own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CFD7B5-E2D8-4D0E-85F9-2E42508357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14144" y="1447800"/>
            <a:ext cx="9997440" cy="5135562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how	1.____________________________________.</a:t>
            </a:r>
          </a:p>
          <a:p>
            <a:endParaRPr lang="en-US" dirty="0"/>
          </a:p>
          <a:p>
            <a:r>
              <a:rPr lang="en-US" dirty="0"/>
              <a:t>now	2.____________________________________.</a:t>
            </a:r>
          </a:p>
          <a:p>
            <a:endParaRPr lang="en-US" dirty="0"/>
          </a:p>
          <a:p>
            <a:r>
              <a:rPr lang="en-US" dirty="0"/>
              <a:t>blow	3.____________________________________.</a:t>
            </a:r>
          </a:p>
          <a:p>
            <a:endParaRPr lang="en-US" dirty="0"/>
          </a:p>
          <a:p>
            <a:r>
              <a:rPr lang="en-US" dirty="0"/>
              <a:t>know	4.____________________________________.</a:t>
            </a:r>
          </a:p>
          <a:p>
            <a:endParaRPr lang="en-US" dirty="0"/>
          </a:p>
          <a:p>
            <a:r>
              <a:rPr lang="en-US" dirty="0"/>
              <a:t>boil	5.____________________________________.</a:t>
            </a:r>
          </a:p>
          <a:p>
            <a:endParaRPr lang="en-US" dirty="0"/>
          </a:p>
          <a:p>
            <a:r>
              <a:rPr lang="en-US" dirty="0"/>
              <a:t>boy	6.____________________________________.</a:t>
            </a:r>
          </a:p>
          <a:p>
            <a:endParaRPr lang="en-US" dirty="0"/>
          </a:p>
          <a:p>
            <a:r>
              <a:rPr lang="en-US" dirty="0"/>
              <a:t>Roy	7.____________________________________.</a:t>
            </a:r>
          </a:p>
        </p:txBody>
      </p:sp>
    </p:spTree>
    <p:extLst>
      <p:ext uri="{BB962C8B-B14F-4D97-AF65-F5344CB8AC3E}">
        <p14:creationId xmlns:p14="http://schemas.microsoft.com/office/powerpoint/2010/main" val="2228865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956B4F-679D-4806-99EF-E3F86DD5CC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Paired  letters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02DEBE-CD14-450B-BA5B-EABC83CE28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 err="1"/>
              <a:t>ew</a:t>
            </a:r>
            <a:r>
              <a:rPr lang="en-US" dirty="0"/>
              <a:t>			</a:t>
            </a:r>
            <a:r>
              <a:rPr lang="en-US" b="1" u="sng" dirty="0" err="1"/>
              <a:t>igh</a:t>
            </a:r>
            <a:r>
              <a:rPr lang="en-US" b="1" u="sng" dirty="0"/>
              <a:t> – long </a:t>
            </a:r>
            <a:r>
              <a:rPr lang="en-US" b="1" u="sng" dirty="0" err="1"/>
              <a:t>i</a:t>
            </a:r>
            <a:endParaRPr lang="en-US" b="1" u="sng" dirty="0"/>
          </a:p>
          <a:p>
            <a:r>
              <a:rPr lang="en-US" dirty="0"/>
              <a:t>few			night</a:t>
            </a:r>
          </a:p>
          <a:p>
            <a:r>
              <a:rPr lang="en-US" dirty="0"/>
              <a:t>chew			light</a:t>
            </a:r>
          </a:p>
          <a:p>
            <a:r>
              <a:rPr lang="en-US" dirty="0"/>
              <a:t>new			high</a:t>
            </a:r>
          </a:p>
          <a:p>
            <a:r>
              <a:rPr lang="en-US" dirty="0"/>
              <a:t>knew			fight	</a:t>
            </a:r>
          </a:p>
        </p:txBody>
      </p:sp>
    </p:spTree>
    <p:extLst>
      <p:ext uri="{BB962C8B-B14F-4D97-AF65-F5344CB8AC3E}">
        <p14:creationId xmlns:p14="http://schemas.microsoft.com/office/powerpoint/2010/main" val="23688519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BD98B3-2ECA-4244-9FFF-4B929808B5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14144" y="304800"/>
            <a:ext cx="9997440" cy="1143000"/>
          </a:xfrm>
        </p:spPr>
        <p:txBody>
          <a:bodyPr/>
          <a:lstStyle/>
          <a:p>
            <a:r>
              <a:rPr lang="en-US" dirty="0"/>
              <a:t>Sentences with paired letters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AD25CA-92D8-4A79-A3AE-489ED14047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new	1.  I got some new tennis shoes for track. </a:t>
            </a:r>
          </a:p>
          <a:p>
            <a:r>
              <a:rPr lang="en-US" dirty="0"/>
              <a:t>knew	2.  She knew about the final exam, but 		did not study for it.</a:t>
            </a:r>
          </a:p>
          <a:p>
            <a:r>
              <a:rPr lang="en-US" dirty="0"/>
              <a:t>night 	3.  Last night we went to the concert to 		see Lady Ga </a:t>
            </a:r>
            <a:r>
              <a:rPr lang="en-US" dirty="0" err="1"/>
              <a:t>Ga</a:t>
            </a:r>
            <a:r>
              <a:rPr lang="en-US" dirty="0"/>
              <a:t> sing.</a:t>
            </a:r>
          </a:p>
          <a:p>
            <a:r>
              <a:rPr lang="en-US" dirty="0"/>
              <a:t>light	4.  The headlights from my car turned off 		while I was driving.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78534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1E66BC-E5E9-4D91-AD1B-5C7FFD4DB5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Practice 8:  Writing sentences on your own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B09E4B-B5A3-4F32-B20F-2B5D9824A9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few		1.________________________________.</a:t>
            </a:r>
          </a:p>
          <a:p>
            <a:endParaRPr lang="en-US" dirty="0"/>
          </a:p>
          <a:p>
            <a:r>
              <a:rPr lang="en-US" dirty="0"/>
              <a:t>chew		2.________________________________.</a:t>
            </a:r>
          </a:p>
          <a:p>
            <a:endParaRPr lang="en-US" dirty="0"/>
          </a:p>
          <a:p>
            <a:r>
              <a:rPr lang="en-US" dirty="0"/>
              <a:t>high		3.________________________________.</a:t>
            </a:r>
          </a:p>
          <a:p>
            <a:endParaRPr lang="en-US" dirty="0"/>
          </a:p>
          <a:p>
            <a:r>
              <a:rPr lang="en-US" dirty="0"/>
              <a:t>fight		4.________________________________.</a:t>
            </a:r>
          </a:p>
        </p:txBody>
      </p:sp>
    </p:spTree>
    <p:extLst>
      <p:ext uri="{BB962C8B-B14F-4D97-AF65-F5344CB8AC3E}">
        <p14:creationId xmlns:p14="http://schemas.microsoft.com/office/powerpoint/2010/main" val="3896209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dea design template">
  <a:themeElements>
    <a:clrScheme name="Red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>
    <a:spDef>
      <a:spPr/>
      <a:bodyPr rtlCol="0" anchor="ctr"/>
      <a:lstStyle>
        <a:defPPr algn="ctr">
          <a:defRPr dirty="0"/>
        </a:defPPr>
      </a:lstStyle>
      <a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square" rtlCol="0" anchor="ctr" anchorCtr="1">
        <a:spAutoFit/>
      </a:bodyPr>
      <a:lstStyle>
        <a:defPPr>
          <a:defRPr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Idea design slides.potx" id="{DF01E6A4-6AA1-422C-B26D-6A4BADE1B013}" vid="{6A88D988-B038-48EA-B513-AE1D8F325C3E}"/>
    </a:ext>
  </a:extLst>
</a:theme>
</file>

<file path=ppt/theme/theme2.xml><?xml version="1.0" encoding="utf-8"?>
<a:theme xmlns:a="http://schemas.openxmlformats.org/drawingml/2006/main" name="Office Theme">
  <a:themeElements>
    <a:clrScheme name="Red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Red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Idea design slides(2)</Template>
  <TotalTime>1</TotalTime>
  <Words>40</Words>
  <Application>Microsoft Office PowerPoint</Application>
  <PresentationFormat>Widescreen</PresentationFormat>
  <Paragraphs>47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Century Gothic</vt:lpstr>
      <vt:lpstr>Verdana</vt:lpstr>
      <vt:lpstr>Wingdings 2</vt:lpstr>
      <vt:lpstr>Idea design template</vt:lpstr>
      <vt:lpstr>Middle and High School</vt:lpstr>
      <vt:lpstr>  10</vt:lpstr>
      <vt:lpstr>Paired  letters</vt:lpstr>
      <vt:lpstr>Sentences with paired vowels</vt:lpstr>
      <vt:lpstr>Practice 7:  Writing sentences on your own</vt:lpstr>
      <vt:lpstr>Paired  letters</vt:lpstr>
      <vt:lpstr>Sentences with paired letters</vt:lpstr>
      <vt:lpstr>Practice 8:  Writing sentences on your own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Layout</dc:title>
  <dc:creator>Susan De La Fuente</dc:creator>
  <cp:lastModifiedBy>Susan De La Fuente</cp:lastModifiedBy>
  <cp:revision>2</cp:revision>
  <dcterms:created xsi:type="dcterms:W3CDTF">2018-05-07T14:22:17Z</dcterms:created>
  <dcterms:modified xsi:type="dcterms:W3CDTF">2018-05-07T14:35:59Z</dcterms:modified>
</cp:coreProperties>
</file>