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2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6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7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4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87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5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5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68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3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3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2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4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6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6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CE29921-DDD7-4212-9B71-4B5FA5AE0C91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5E5BB0-96DE-4FDF-A79F-89605362F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5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5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Євангеліє від Марка</a:t>
            </a:r>
            <a:br>
              <a:rPr lang="uk-UA" sz="4800" b="1" dirty="0"/>
            </a:br>
            <a:r>
              <a:rPr lang="uk-UA" sz="4800" b="1" dirty="0"/>
              <a:t>Чому текст обривається 16:18?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Кінцівка була якимось чином втрачена</a:t>
            </a:r>
            <a:r>
              <a:rPr lang="ru-RU" dirty="0"/>
              <a:t>.</a:t>
            </a:r>
          </a:p>
          <a:p>
            <a:r>
              <a:rPr lang="uk-UA" dirty="0"/>
              <a:t>Заключення було вилучено з тексту.</a:t>
            </a:r>
          </a:p>
          <a:p>
            <a:r>
              <a:rPr lang="uk-UA" dirty="0"/>
              <a:t>Марку чомусь не вдалося закінчити свою розповідь, можливо через раптову смерть.</a:t>
            </a:r>
          </a:p>
          <a:p>
            <a:r>
              <a:rPr lang="uk-UA" dirty="0"/>
              <a:t>Марк свідомо закінчив своє Євангеліє на 8 вірші.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70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27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00092" y="454334"/>
            <a:ext cx="6577362" cy="5333149"/>
          </a:xfrm>
        </p:spPr>
        <p:txBody>
          <a:bodyPr>
            <a:noAutofit/>
          </a:bodyPr>
          <a:lstStyle/>
          <a:p>
            <a:pPr algn="l"/>
            <a:r>
              <a:rPr lang="uk-UA" sz="7200" b="1" dirty="0"/>
              <a:t>Огляд Нового Заповіту – Євангеліє від Марка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72130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Огляд Нового Заповіту – Євангеліє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Його латинське </a:t>
            </a:r>
            <a:r>
              <a:rPr lang="uk-UA" dirty="0" err="1"/>
              <a:t>ім</a:t>
            </a:r>
            <a:r>
              <a:rPr lang="en-US" dirty="0"/>
              <a:t>’</a:t>
            </a:r>
            <a:r>
              <a:rPr lang="uk-UA" dirty="0"/>
              <a:t>я – Марк, а єврейське </a:t>
            </a:r>
            <a:r>
              <a:rPr lang="uk-UA" dirty="0" err="1"/>
              <a:t>ім</a:t>
            </a:r>
            <a:r>
              <a:rPr lang="en-US" dirty="0"/>
              <a:t>’</a:t>
            </a:r>
            <a:r>
              <a:rPr lang="uk-UA" dirty="0"/>
              <a:t>я – Іван (Дії 12:12,25; 15:37). </a:t>
            </a:r>
            <a:endParaRPr lang="en-US" dirty="0"/>
          </a:p>
          <a:p>
            <a:r>
              <a:rPr lang="uk-UA" dirty="0"/>
              <a:t>Іван</a:t>
            </a:r>
            <a:r>
              <a:rPr lang="en-US" dirty="0"/>
              <a:t> -</a:t>
            </a:r>
            <a:r>
              <a:rPr lang="uk-UA" dirty="0"/>
              <a:t> Марк був супутником Павла та </a:t>
            </a:r>
            <a:r>
              <a:rPr lang="uk-UA" dirty="0" err="1"/>
              <a:t>Варнави</a:t>
            </a:r>
            <a:r>
              <a:rPr lang="uk-UA" dirty="0"/>
              <a:t> в їх першій місіонерській подорожі (Дії 13:5). Він відділився від них, коли виникли труднощі на шляху (Дії 13:13).</a:t>
            </a:r>
          </a:p>
          <a:p>
            <a:r>
              <a:rPr lang="uk-UA" dirty="0"/>
              <a:t> Але Марк став іншою людиною й був приєднаний для користі справи, очевидно, через служіння Петра в його житті (1Петра 5:13) у </a:t>
            </a:r>
            <a:r>
              <a:rPr lang="uk-UA" dirty="0" err="1"/>
              <a:t>Филип</a:t>
            </a:r>
            <a:r>
              <a:rPr lang="en-US" dirty="0"/>
              <a:t>’</a:t>
            </a:r>
            <a:r>
              <a:rPr lang="ru-RU" dirty="0" err="1"/>
              <a:t>ян</a:t>
            </a:r>
            <a:r>
              <a:rPr lang="ru-RU" dirty="0"/>
              <a:t> 23, </a:t>
            </a:r>
            <a:r>
              <a:rPr lang="ru-RU" dirty="0" err="1"/>
              <a:t>Павло</a:t>
            </a:r>
            <a:r>
              <a:rPr lang="ru-RU" dirty="0"/>
              <a:t> називає</a:t>
            </a:r>
            <a:r>
              <a:rPr lang="uk-UA" dirty="0"/>
              <a:t> його серед своїх працівників, та в 2ТИм 4:11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45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/>
              <a:t>Ключовий вірш Євангелія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z="2400" dirty="0"/>
              <a:t>Бо </a:t>
            </a:r>
            <a:r>
              <a:rPr lang="ru-RU" sz="2400" dirty="0" err="1"/>
              <a:t>Син</a:t>
            </a:r>
            <a:r>
              <a:rPr lang="ru-RU" sz="2400" dirty="0"/>
              <a:t> </a:t>
            </a:r>
            <a:r>
              <a:rPr lang="ru-RU" sz="2400" dirty="0" err="1"/>
              <a:t>Людський</a:t>
            </a:r>
            <a:r>
              <a:rPr lang="ru-RU" sz="2400" dirty="0"/>
              <a:t> </a:t>
            </a:r>
            <a:r>
              <a:rPr lang="ru-RU" sz="2400" dirty="0" err="1"/>
              <a:t>прийшов</a:t>
            </a:r>
            <a:r>
              <a:rPr lang="ru-RU" sz="2400" dirty="0"/>
              <a:t> не на те, </a:t>
            </a:r>
            <a:r>
              <a:rPr lang="ru-RU" sz="2400" dirty="0" err="1"/>
              <a:t>щоб</a:t>
            </a:r>
            <a:r>
              <a:rPr lang="ru-RU" sz="2400" dirty="0"/>
              <a:t> служили </a:t>
            </a:r>
            <a:r>
              <a:rPr lang="ru-RU" sz="2400" dirty="0" err="1"/>
              <a:t>Йому</a:t>
            </a:r>
            <a:r>
              <a:rPr lang="ru-RU" sz="2400" dirty="0"/>
              <a:t>, але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послужити</a:t>
            </a:r>
            <a:r>
              <a:rPr lang="ru-RU" sz="2400" dirty="0"/>
              <a:t>, і душу Свою </a:t>
            </a:r>
            <a:r>
              <a:rPr lang="ru-RU" sz="2400" dirty="0" err="1"/>
              <a:t>дати</a:t>
            </a:r>
            <a:r>
              <a:rPr lang="ru-RU" sz="2400" dirty="0"/>
              <a:t> на </a:t>
            </a:r>
            <a:r>
              <a:rPr lang="ru-RU" sz="2400" dirty="0" err="1"/>
              <a:t>викуп</a:t>
            </a:r>
            <a:r>
              <a:rPr lang="ru-RU" sz="2400" dirty="0"/>
              <a:t> за </a:t>
            </a:r>
            <a:r>
              <a:rPr lang="ru-RU" sz="2400" dirty="0" err="1"/>
              <a:t>багатьох</a:t>
            </a:r>
            <a:r>
              <a:rPr lang="ru-RU" sz="2400" dirty="0"/>
              <a:t>. Марка 10:45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30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/>
              <a:t>Особливості Євангелія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sz="2400" dirty="0"/>
              <a:t>Марк пропускає звання «Господь»</a:t>
            </a:r>
          </a:p>
          <a:p>
            <a:r>
              <a:rPr lang="uk-UA" sz="2400" dirty="0"/>
              <a:t>Це Євангеліє руху, дії</a:t>
            </a:r>
          </a:p>
          <a:p>
            <a:r>
              <a:rPr lang="uk-UA" sz="2400" dirty="0"/>
              <a:t>Це Євангеліє для поганів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18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Огляд Нового Заповіту – Євангеліє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Марка 1:2-3  </a:t>
            </a:r>
            <a:r>
              <a:rPr lang="ru-RU" dirty="0"/>
              <a:t>Як у пророка </a:t>
            </a:r>
            <a:r>
              <a:rPr lang="ru-RU" dirty="0" err="1"/>
              <a:t>Ісаї</a:t>
            </a:r>
            <a:r>
              <a:rPr lang="ru-RU" dirty="0"/>
              <a:t> написано: Ось перед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Твоє</a:t>
            </a:r>
            <a:r>
              <a:rPr lang="ru-RU" dirty="0"/>
              <a:t> </a:t>
            </a:r>
            <a:r>
              <a:rPr lang="ru-RU" dirty="0" err="1"/>
              <a:t>посилаю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посланця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перед Тобою дорогу Твою </a:t>
            </a:r>
            <a:r>
              <a:rPr lang="ru-RU" dirty="0" err="1"/>
              <a:t>приготує</a:t>
            </a:r>
            <a:r>
              <a:rPr lang="ru-RU" dirty="0"/>
              <a:t>. </a:t>
            </a:r>
            <a:r>
              <a:rPr lang="ru-RU" sz="1600" i="1" dirty="0"/>
              <a:t>3</a:t>
            </a:r>
            <a:r>
              <a:rPr lang="ru-RU" b="1" i="1" dirty="0"/>
              <a:t> </a:t>
            </a:r>
            <a:r>
              <a:rPr lang="ru-RU" dirty="0"/>
              <a:t>Голос того, </a:t>
            </a:r>
            <a:r>
              <a:rPr lang="ru-RU" dirty="0" err="1"/>
              <a:t>хто</a:t>
            </a:r>
            <a:r>
              <a:rPr lang="ru-RU" dirty="0"/>
              <a:t> кличе: У </a:t>
            </a:r>
            <a:r>
              <a:rPr lang="ru-RU" dirty="0" err="1"/>
              <a:t>пустині</a:t>
            </a:r>
            <a:r>
              <a:rPr lang="ru-RU" dirty="0"/>
              <a:t> </a:t>
            </a:r>
            <a:r>
              <a:rPr lang="ru-RU" dirty="0" err="1"/>
              <a:t>готуйте</a:t>
            </a:r>
            <a:r>
              <a:rPr lang="ru-RU" dirty="0"/>
              <a:t> дорогу для Господа, </a:t>
            </a:r>
            <a:r>
              <a:rPr lang="ru-RU" dirty="0" err="1"/>
              <a:t>рівняйте</a:t>
            </a:r>
            <a:r>
              <a:rPr lang="ru-RU" dirty="0"/>
              <a:t> стежки </a:t>
            </a:r>
            <a:r>
              <a:rPr lang="ru-RU" dirty="0" err="1"/>
              <a:t>Йому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0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Огляд Нового Заповіту – Євангеліє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Марка 9:28-29   </a:t>
            </a:r>
            <a:r>
              <a:rPr lang="ru-RU" dirty="0"/>
              <a:t>Коли ж Він до дому </a:t>
            </a:r>
            <a:r>
              <a:rPr lang="ru-RU" dirty="0" err="1"/>
              <a:t>прийшов</a:t>
            </a:r>
            <a:r>
              <a:rPr lang="ru-RU" dirty="0"/>
              <a:t>, то </a:t>
            </a:r>
            <a:r>
              <a:rPr lang="ru-RU" dirty="0" err="1"/>
              <a:t>учні</a:t>
            </a:r>
            <a:r>
              <a:rPr lang="ru-RU" dirty="0"/>
              <a:t> питали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самотою</a:t>
            </a:r>
            <a:r>
              <a:rPr lang="ru-RU" dirty="0"/>
              <a:t>: </a:t>
            </a:r>
            <a:r>
              <a:rPr lang="ru-RU" dirty="0" err="1"/>
              <a:t>Чому</a:t>
            </a:r>
            <a:r>
              <a:rPr lang="ru-RU" dirty="0"/>
              <a:t> ми не могли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вигнати</a:t>
            </a:r>
            <a:r>
              <a:rPr lang="ru-RU" dirty="0"/>
              <a:t>? А Він </a:t>
            </a:r>
            <a:r>
              <a:rPr lang="ru-RU" dirty="0" err="1"/>
              <a:t>їм</a:t>
            </a:r>
            <a:r>
              <a:rPr lang="ru-RU" dirty="0"/>
              <a:t> сказав: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рід</a:t>
            </a:r>
            <a:r>
              <a:rPr lang="ru-RU" dirty="0"/>
              <a:t> не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як </a:t>
            </a:r>
            <a:r>
              <a:rPr lang="ru-RU" dirty="0" err="1"/>
              <a:t>тільки</a:t>
            </a:r>
            <a:r>
              <a:rPr lang="ru-RU" dirty="0"/>
              <a:t> від </a:t>
            </a:r>
            <a:r>
              <a:rPr lang="ru-RU" dirty="0" err="1"/>
              <a:t>молитви</a:t>
            </a:r>
            <a:r>
              <a:rPr lang="ru-RU" dirty="0"/>
              <a:t> та посту.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77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Огляд Нового Заповіту – Євангеліє від Марка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Марка 9:49.  Бо </a:t>
            </a:r>
            <a:r>
              <a:rPr lang="uk-UA" dirty="0" err="1"/>
              <a:t>посолиться</a:t>
            </a:r>
            <a:r>
              <a:rPr lang="uk-UA" dirty="0"/>
              <a:t> кожен огнем, і кожна жертва </a:t>
            </a:r>
            <a:r>
              <a:rPr lang="uk-UA" dirty="0" err="1"/>
              <a:t>посолиться</a:t>
            </a:r>
            <a:r>
              <a:rPr lang="uk-UA" dirty="0"/>
              <a:t> сіллю</a:t>
            </a:r>
            <a:r>
              <a:rPr lang="ru-RU" dirty="0"/>
              <a:t>. Три точки </a:t>
            </a:r>
            <a:r>
              <a:rPr lang="ru-RU" dirty="0" err="1"/>
              <a:t>зору</a:t>
            </a:r>
            <a:r>
              <a:rPr lang="ru-RU" dirty="0"/>
              <a:t>:</a:t>
            </a:r>
            <a:endParaRPr lang="uk-UA" dirty="0"/>
          </a:p>
          <a:p>
            <a:r>
              <a:rPr lang="uk-UA" dirty="0"/>
              <a:t>Готовність принести себе в жертву</a:t>
            </a:r>
          </a:p>
          <a:p>
            <a:r>
              <a:rPr lang="uk-UA" dirty="0"/>
              <a:t>Кожен повинен бути очищеним </a:t>
            </a:r>
          </a:p>
          <a:p>
            <a:r>
              <a:rPr lang="uk-UA" dirty="0"/>
              <a:t>Кожен має стати сіллю і світлом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15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/>
              <a:t>Євангеліє від Марка</a:t>
            </a:r>
            <a:br>
              <a:rPr lang="uk-UA" sz="4800" b="1" dirty="0"/>
            </a:br>
            <a:r>
              <a:rPr lang="uk-UA" sz="4800" b="1" dirty="0"/>
              <a:t>Де закінчується Євангеліє?</a:t>
            </a:r>
            <a:endParaRPr lang="ru-RU" sz="4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Два найбільш ранніх манускрипти (Синайський і Ватиканський, котрі відносяться до 4-го століття)</a:t>
            </a:r>
            <a:r>
              <a:rPr lang="en-US" dirty="0"/>
              <a:t> </a:t>
            </a:r>
            <a:r>
              <a:rPr lang="uk-UA" dirty="0"/>
              <a:t>цих віршів не містять, але після восьмого вірша у них залишено порожнє місце; ймовірно, переписувачі знали про існування віршів 9-20, але у рукописі, котрий вони переписували, їх не було.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87352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63</TotalTime>
  <Words>416</Words>
  <Application>Microsoft Office PowerPoint</Application>
  <PresentationFormat>Широкоэкранный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Капля</vt:lpstr>
      <vt:lpstr>Огляд Нового Заповіту</vt:lpstr>
      <vt:lpstr>Огляд Нового Заповіту – Євангеліє від Марка</vt:lpstr>
      <vt:lpstr>Огляд Нового Заповіту – Євангеліє від Марка</vt:lpstr>
      <vt:lpstr>Ключовий вірш Євангелія від Марка</vt:lpstr>
      <vt:lpstr>Особливості Євангелія від Марка</vt:lpstr>
      <vt:lpstr>Огляд Нового Заповіту – Євангеліє від Марка</vt:lpstr>
      <vt:lpstr>Огляд Нового Заповіту – Євангеліє від Марка</vt:lpstr>
      <vt:lpstr>Огляд Нового Заповіту – Євангеліє від Марка</vt:lpstr>
      <vt:lpstr>Євангеліє від Марка Де закінчується Євангеліє?</vt:lpstr>
      <vt:lpstr>Євангеліє від Марка Чому текст обривається 16:18?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14</cp:revision>
  <dcterms:created xsi:type="dcterms:W3CDTF">2021-02-17T16:01:36Z</dcterms:created>
  <dcterms:modified xsi:type="dcterms:W3CDTF">2021-11-18T11:08:13Z</dcterms:modified>
</cp:coreProperties>
</file>