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2"/>
  </p:notesMasterIdLst>
  <p:sldIdLst>
    <p:sldId id="466" r:id="rId2"/>
    <p:sldId id="467" r:id="rId3"/>
    <p:sldId id="468" r:id="rId4"/>
    <p:sldId id="469" r:id="rId5"/>
    <p:sldId id="470" r:id="rId6"/>
    <p:sldId id="461" r:id="rId7"/>
    <p:sldId id="471" r:id="rId8"/>
    <p:sldId id="472" r:id="rId9"/>
    <p:sldId id="473" r:id="rId10"/>
    <p:sldId id="47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cad=rja&amp;uact=8&amp;ved=0ahUKEwjl6rPr14LXAhUH6iYKHbf_BLgQjRwIBw&amp;url=https://commons.wikimedia.org/wiki/File:Walther_Firle_Zwei_M%C3%A4dchen_am_Fenster_1903.jpg&amp;psig=AOvVaw1agyNouGBKvFR5OdgsmA7t&amp;ust=150869665434659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url?sa=i&amp;rct=j&amp;q=&amp;esrc=s&amp;source=images&amp;cd=&amp;cad=rja&amp;uact=8&amp;ved=0ahUKEwiC1ICb1YLXAhVIWCYKHSHmBxoQjRwIBw&amp;url=https://www.flaticon.com/free-icon/woman_180678&amp;psig=AOvVaw22595O9LJsv_rIJ0ZJicmR&amp;ust=15087079115068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s://www.google.com/url?sa=i&amp;rct=j&amp;q=&amp;esrc=s&amp;source=images&amp;cd=&amp;cad=rja&amp;uact=8&amp;ved=0ahUKEwirw6S51YLXAhWB6CYKHSczCZIQjRwIBw&amp;url=https://www.123rf.com/photo_33926195_stock-vector-woman-icon.html&amp;psig=AOvVaw22595O9LJsv_rIJ0ZJicmR&amp;ust=150870791150686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url?sa=i&amp;rct=j&amp;q=&amp;esrc=s&amp;source=images&amp;cd=&amp;cad=rja&amp;uact=8&amp;ved=0ahUKEwiC1ICb1YLXAhVIWCYKHSHmBxoQjRwIBw&amp;url=https://www.flaticon.com/free-icon/woman_180678&amp;psig=AOvVaw22595O9LJsv_rIJ0ZJicmR&amp;ust=15087079115068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hyperlink" Target="https://www.google.com/url?sa=i&amp;rct=j&amp;q=&amp;esrc=s&amp;source=images&amp;cd=&amp;cad=rja&amp;uact=8&amp;ved=0ahUKEwj71v7m1YLXAhUKOiYKHd-QAQ4QjRwIBw&amp;url=https://www.flaticon.com/free-icons/profile_129&amp;psig=AOvVaw22595O9LJsv_rIJ0ZJicmR&amp;ust=150870791150686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49455" y="1412776"/>
            <a:ext cx="7190302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5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Jesús Sirvió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Mediano Plazo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5, Lección 2. TAREA #2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499992" y="1628800"/>
            <a:ext cx="4032448" cy="4495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el diagrama de mi vida. Incluyendo fechas, definiciones y descripciones de mi vida como mujer creada, caída, extraña, salva, sabia y preparada.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Incluir la descripción del trato extraordinario (maravilla) que Dios me ha dado, que otros han notado y que influenció mi vida directa y trascendentemente. Incluir fechas.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25190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44824"/>
            <a:ext cx="3320881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56979" y="1412776"/>
            <a:ext cx="637527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Jesús </a:t>
            </a:r>
          </a:p>
          <a:p>
            <a:pPr algn="ctr"/>
            <a:r>
              <a:rPr lang="es-MX" sz="9600" dirty="0" smtClean="0">
                <a:latin typeface="Arial Black" pitchFamily="34" charset="0"/>
              </a:rPr>
              <a:t>a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Mujeres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6782656" y="2156942"/>
            <a:ext cx="1806152" cy="30243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1196752"/>
            <a:ext cx="7957820" cy="324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MILAGROS</a:t>
            </a:r>
          </a:p>
          <a:p>
            <a:pPr algn="ctr"/>
            <a:endParaRPr lang="es-MX" sz="1100" dirty="0" smtClean="0">
              <a:latin typeface="Arial Black" pitchFamily="34" charset="0"/>
            </a:endParaRPr>
          </a:p>
          <a:p>
            <a:r>
              <a:rPr lang="es-MX" sz="5400" dirty="0" smtClean="0">
                <a:latin typeface="Arial Black" pitchFamily="34" charset="0"/>
              </a:rPr>
              <a:t>La mujer encorvada </a:t>
            </a:r>
          </a:p>
          <a:p>
            <a:pPr>
              <a:buFont typeface="Wingdings" pitchFamily="2" charset="2"/>
              <a:buChar char="ü"/>
            </a:pPr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Lucas 13:10-17</a:t>
            </a:r>
          </a:p>
          <a:p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   </a:t>
            </a:r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356992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356992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17032"/>
            <a:ext cx="1261893" cy="1778918"/>
          </a:xfrm>
          <a:prstGeom prst="rect">
            <a:avLst/>
          </a:prstGeom>
          <a:noFill/>
        </p:spPr>
      </p:pic>
      <p:sp>
        <p:nvSpPr>
          <p:cNvPr id="19" name="18 Elipse"/>
          <p:cNvSpPr/>
          <p:nvPr/>
        </p:nvSpPr>
        <p:spPr>
          <a:xfrm>
            <a:off x="4427984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504959" y="548680"/>
            <a:ext cx="766953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Milagro a Mediano Plazo</a:t>
            </a:r>
            <a:endParaRPr lang="es-MX" sz="4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988840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221088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221088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988840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12 Estrella de 5 puntas"/>
          <p:cNvSpPr/>
          <p:nvPr/>
        </p:nvSpPr>
        <p:spPr>
          <a:xfrm rot="20622023">
            <a:off x="4058372" y="2559202"/>
            <a:ext cx="4417506" cy="159067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8" name="27 Estrella de 5 puntas"/>
          <p:cNvSpPr/>
          <p:nvPr/>
        </p:nvSpPr>
        <p:spPr>
          <a:xfrm>
            <a:off x="3635896" y="1916832"/>
            <a:ext cx="1590766" cy="18002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curvada hacia abajo"/>
          <p:cNvSpPr/>
          <p:nvPr/>
        </p:nvSpPr>
        <p:spPr>
          <a:xfrm>
            <a:off x="4644008" y="836712"/>
            <a:ext cx="2952328" cy="1728192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2" name="31 Flecha curvada hacia abajo"/>
          <p:cNvSpPr/>
          <p:nvPr/>
        </p:nvSpPr>
        <p:spPr>
          <a:xfrm flipH="1">
            <a:off x="899592" y="836712"/>
            <a:ext cx="3176736" cy="1728192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4362" y="764704"/>
            <a:ext cx="6647974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800" dirty="0" smtClean="0">
                <a:latin typeface="Arial Black" pitchFamily="34" charset="0"/>
              </a:rPr>
              <a:t>               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del 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Ministerio 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de/a la Mujer</a:t>
            </a:r>
          </a:p>
        </p:txBody>
      </p:sp>
      <p:sp>
        <p:nvSpPr>
          <p:cNvPr id="8" name="7 Llamada de nube"/>
          <p:cNvSpPr/>
          <p:nvPr/>
        </p:nvSpPr>
        <p:spPr>
          <a:xfrm>
            <a:off x="683568" y="332656"/>
            <a:ext cx="4680520" cy="2088232"/>
          </a:xfrm>
          <a:prstGeom prst="cloudCallout">
            <a:avLst>
              <a:gd name="adj1" fmla="val -24977"/>
              <a:gd name="adj2" fmla="val 69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Reflexión</a:t>
            </a:r>
            <a:endParaRPr lang="es-MX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260648"/>
            <a:ext cx="43829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a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Mujeres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5402422" y="1634390"/>
            <a:ext cx="3055172" cy="39216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231426" name="Picture 2" descr="Resultado de imagen para free face of woma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354982" cy="2354982"/>
          </a:xfrm>
          <a:prstGeom prst="rect">
            <a:avLst/>
          </a:prstGeom>
          <a:noFill/>
        </p:spPr>
      </p:pic>
      <p:pic>
        <p:nvPicPr>
          <p:cNvPr id="231428" name="Picture 4" descr="Resultado de imagen para free face of woman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8"/>
            <a:ext cx="38671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260648"/>
            <a:ext cx="43829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a </a:t>
            </a: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5402422" y="1634390"/>
            <a:ext cx="3055172" cy="39216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231426" name="Picture 2" descr="Resultado de imagen para free face of woma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354982" cy="2354982"/>
          </a:xfrm>
          <a:prstGeom prst="rect">
            <a:avLst/>
          </a:prstGeom>
          <a:noFill/>
        </p:spPr>
      </p:pic>
      <p:pic>
        <p:nvPicPr>
          <p:cNvPr id="243714" name="Picture 2" descr="Resultado de imagen para free face of woman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556792"/>
            <a:ext cx="41148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79570" y="1052736"/>
            <a:ext cx="521168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7200" dirty="0" smtClean="0">
                <a:latin typeface="Arial Black" pitchFamily="34" charset="0"/>
              </a:rPr>
              <a:t>Alcance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e</a:t>
            </a:r>
          </a:p>
          <a:p>
            <a:pPr algn="ctr"/>
            <a:r>
              <a:rPr lang="es-MX" sz="7200" dirty="0" smtClean="0">
                <a:latin typeface="Arial Black" pitchFamily="34" charset="0"/>
              </a:rPr>
              <a:t>Influencia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5236</TotalTime>
  <Words>248</Words>
  <Application>Microsoft Office PowerPoint</Application>
  <PresentationFormat>Presentación en pantalla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459</cp:revision>
  <dcterms:created xsi:type="dcterms:W3CDTF">2017-08-22T02:13:51Z</dcterms:created>
  <dcterms:modified xsi:type="dcterms:W3CDTF">2017-11-27T19:13:29Z</dcterms:modified>
</cp:coreProperties>
</file>