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63" r:id="rId2"/>
    <p:sldId id="264" r:id="rId3"/>
    <p:sldId id="532" r:id="rId4"/>
    <p:sldId id="566" r:id="rId5"/>
    <p:sldId id="347" r:id="rId6"/>
    <p:sldId id="390" r:id="rId7"/>
    <p:sldId id="349" r:id="rId8"/>
    <p:sldId id="391" r:id="rId9"/>
    <p:sldId id="40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5" autoAdjust="0"/>
    <p:restoredTop sz="94660"/>
  </p:normalViewPr>
  <p:slideViewPr>
    <p:cSldViewPr snapToGrid="0">
      <p:cViewPr varScale="1">
        <p:scale>
          <a:sx n="43" d="100"/>
          <a:sy n="43" d="100"/>
        </p:scale>
        <p:origin x="42" y="4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85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60FF6-4F02-41AF-9D79-9820270FCBD6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7CFDA-6ECB-4984-BC1D-18C52F4245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25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609C5-75BB-4414-9338-7A1C0CAD17B5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BF0A6-9DE7-4D4F-86C7-D6F614E29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9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BF0A6-9DE7-4D4F-86C7-D6F614E2948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267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BF0A6-9DE7-4D4F-86C7-D6F614E2948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9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2">
                  <a:lumMod val="40000"/>
                  <a:lumOff val="6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2" name="Picture 1" descr="Close up of a light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"/>
            <a:ext cx="5864352" cy="6851904"/>
          </a:xfrm>
          <a:prstGeom prst="rect">
            <a:avLst/>
          </a:prstGeom>
        </p:spPr>
      </p:pic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6012180" y="1850064"/>
            <a:ext cx="57734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E7ED-526C-43D7-BA41-7DEE51FD568E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9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403F-04F5-4D09-800D-7870715B9ED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7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87C-0397-4298-B160-26D34EC67BB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40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5177-F084-49E7-ADEE-00812B3D582B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11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422400" y="-54"/>
            <a:ext cx="1076545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940" y="2600325"/>
            <a:ext cx="10166316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4" name="Picture 13" descr="Close up of light filament of a half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45079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5940" y="1066800"/>
            <a:ext cx="10166316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39ED-27B9-4997-BF90-3A238D0607E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0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4FCC-F745-44A0-B2E4-C91714F31EB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6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0EA4-DCC4-4D4C-953F-F31E92EE505C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50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2F08-6BA5-45A1-80AB-C11AC921B6C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5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82A9-7CD7-4D15-868B-D8AF30864858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4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108712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108712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BC6A-4AB7-47F1-904A-90BC8DD816B4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23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BC9A-EBF0-4E12-A1D3-DD221366B0A1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2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 descr="Close up of a light bulb"/>
          <p:cNvGrpSpPr/>
          <p:nvPr userDrawn="1"/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2" name="Rectangle 1"/>
            <p:cNvSpPr/>
            <p:nvPr userDrawn="1"/>
          </p:nvSpPr>
          <p:spPr>
            <a:xfrm>
              <a:off x="0" y="0"/>
              <a:ext cx="12188952" cy="6858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445079" cy="6858000"/>
            </a:xfrm>
            <a:prstGeom prst="rect">
              <a:avLst/>
            </a:prstGeom>
          </p:spPr>
        </p:pic>
      </p:grp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7157590A-740B-4548-A79B-F8E5167210D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en-US" dirty="0"/>
              <a:t>Add a footer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79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0" kern="1200">
          <a:solidFill>
            <a:schemeClr val="accent1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Layout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9058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Middle and High School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err="1"/>
              <a:t>Powerpoint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88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97E2A-5DA4-460D-A2F9-42D8F76D62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52210" y="765810"/>
            <a:ext cx="5773420" cy="3817620"/>
          </a:xfrm>
        </p:spPr>
        <p:txBody>
          <a:bodyPr>
            <a:normAutofit/>
          </a:bodyPr>
          <a:lstStyle/>
          <a:p>
            <a:r>
              <a:rPr lang="en-US" sz="20000" dirty="0"/>
              <a:t>	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D9529E-9C18-48A8-AEA9-E162D770B5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2180" y="6498102"/>
            <a:ext cx="5773420" cy="188448"/>
          </a:xfrm>
        </p:spPr>
        <p:txBody>
          <a:bodyPr>
            <a:normAutofit fontScale="40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08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00EB3-2CC0-4950-AA4F-7FFCDEB25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2806212"/>
          </a:xfrm>
        </p:spPr>
        <p:txBody>
          <a:bodyPr/>
          <a:lstStyle/>
          <a:p>
            <a:r>
              <a:rPr lang="en-US" dirty="0"/>
              <a:t>Punctuation and Compound Words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4F25B5-EC21-40DC-A2DF-13F3FC4AB0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2180" y="6663690"/>
            <a:ext cx="5773420" cy="4572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670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17935-089A-4DC8-B130-19F52A0F6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Punctuation for Sentences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AD0CB-67C4-4FBB-85CB-7C0E72197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Make sure that all the sentences have ending punctuations</a:t>
            </a:r>
            <a:r>
              <a:rPr lang="en-US" dirty="0"/>
              <a:t>.</a:t>
            </a:r>
          </a:p>
          <a:p>
            <a:r>
              <a:rPr lang="en-US" b="1" u="sng" dirty="0"/>
              <a:t>Period</a:t>
            </a:r>
            <a:r>
              <a:rPr lang="en-US" dirty="0"/>
              <a:t> – The woman slept on a boat</a:t>
            </a:r>
            <a:r>
              <a:rPr lang="en-US" dirty="0">
                <a:highlight>
                  <a:srgbClr val="FFFF00"/>
                </a:highlight>
              </a:rPr>
              <a:t>.</a:t>
            </a:r>
          </a:p>
          <a:p>
            <a:r>
              <a:rPr lang="en-US" b="1" u="sng" dirty="0"/>
              <a:t>Question Mark </a:t>
            </a:r>
            <a:r>
              <a:rPr lang="en-US" dirty="0"/>
              <a:t>– Do you think I could go the 					college</a:t>
            </a:r>
            <a:r>
              <a:rPr lang="en-US" dirty="0">
                <a:highlight>
                  <a:srgbClr val="FFFF00"/>
                </a:highlight>
              </a:rPr>
              <a:t>?</a:t>
            </a:r>
          </a:p>
          <a:p>
            <a:r>
              <a:rPr lang="en-US" b="1" u="sng" dirty="0"/>
              <a:t>Exclamation Point</a:t>
            </a:r>
            <a:r>
              <a:rPr lang="en-US" dirty="0"/>
              <a:t>- “What wonderful birds these 				are</a:t>
            </a:r>
            <a:r>
              <a:rPr lang="en-US" dirty="0">
                <a:highlight>
                  <a:srgbClr val="FFFF00"/>
                </a:highlight>
              </a:rPr>
              <a:t>!</a:t>
            </a:r>
            <a:r>
              <a:rPr lang="en-US" dirty="0"/>
              <a:t>”</a:t>
            </a:r>
          </a:p>
          <a:p>
            <a:r>
              <a:rPr lang="en-US" b="1" u="sng" dirty="0"/>
              <a:t>Command</a:t>
            </a:r>
            <a:r>
              <a:rPr lang="en-US" dirty="0"/>
              <a:t> (ends with period)- Do not open 					that door</a:t>
            </a:r>
            <a:r>
              <a:rPr lang="en-US" dirty="0">
                <a:highlight>
                  <a:srgbClr val="FFFF00"/>
                </a:highlight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130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DB0CF-9C93-4047-B968-8F0AB522B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Write some sentences using different kinds of punctuation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D709E-B3DC-41F5-9B46-B491548B5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4144" y="1447799"/>
            <a:ext cx="9997440" cy="525378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1.____________________________________________.</a:t>
            </a:r>
          </a:p>
          <a:p>
            <a:endParaRPr lang="en-US" dirty="0"/>
          </a:p>
          <a:p>
            <a:r>
              <a:rPr lang="en-US" dirty="0"/>
              <a:t>2.____________________________________________.</a:t>
            </a:r>
          </a:p>
          <a:p>
            <a:endParaRPr lang="en-US" dirty="0"/>
          </a:p>
          <a:p>
            <a:r>
              <a:rPr lang="en-US" dirty="0"/>
              <a:t>3.___________________________________________?</a:t>
            </a:r>
          </a:p>
          <a:p>
            <a:endParaRPr lang="en-US" dirty="0"/>
          </a:p>
          <a:p>
            <a:r>
              <a:rPr lang="en-US" dirty="0"/>
              <a:t>4.___________________________________________?</a:t>
            </a:r>
          </a:p>
          <a:p>
            <a:endParaRPr lang="en-US" dirty="0"/>
          </a:p>
          <a:p>
            <a:r>
              <a:rPr lang="en-US" dirty="0"/>
              <a:t>5.___________________________________________!</a:t>
            </a:r>
          </a:p>
          <a:p>
            <a:endParaRPr lang="en-US" dirty="0"/>
          </a:p>
          <a:p>
            <a:r>
              <a:rPr lang="en-US" dirty="0"/>
              <a:t>6.___________________________________________!</a:t>
            </a:r>
          </a:p>
        </p:txBody>
      </p:sp>
    </p:spTree>
    <p:extLst>
      <p:ext uri="{BB962C8B-B14F-4D97-AF65-F5344CB8AC3E}">
        <p14:creationId xmlns:p14="http://schemas.microsoft.com/office/powerpoint/2010/main" val="1870943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0F67D-4D4C-48B3-A6A0-E50B54F02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Compound Sentences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2A3A8-CB94-4E3D-ABB1-7C127C226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Two sentences connected together by (and, or , but)</a:t>
            </a:r>
          </a:p>
          <a:p>
            <a:r>
              <a:rPr lang="en-US" dirty="0"/>
              <a:t>1. Yesterday I went to Michael’s house to play</a:t>
            </a:r>
            <a:r>
              <a:rPr lang="en-US" b="1" u="sng" dirty="0"/>
              <a:t>, and </a:t>
            </a:r>
            <a:r>
              <a:rPr lang="en-US" dirty="0"/>
              <a:t>he was playing with someone else.</a:t>
            </a:r>
          </a:p>
          <a:p>
            <a:endParaRPr lang="en-US" dirty="0"/>
          </a:p>
          <a:p>
            <a:r>
              <a:rPr lang="en-US" dirty="0"/>
              <a:t>2.  Do the planets orbit the sun</a:t>
            </a:r>
            <a:r>
              <a:rPr lang="en-US" b="1" u="sng" dirty="0"/>
              <a:t>, or </a:t>
            </a:r>
            <a:r>
              <a:rPr lang="en-US" dirty="0"/>
              <a:t>does the sun orbit the planets?</a:t>
            </a:r>
          </a:p>
          <a:p>
            <a:endParaRPr lang="en-US" dirty="0"/>
          </a:p>
          <a:p>
            <a:r>
              <a:rPr lang="en-US" dirty="0"/>
              <a:t>3.  I wanted to go to Target</a:t>
            </a:r>
            <a:r>
              <a:rPr lang="en-US" b="1" u="sng" dirty="0"/>
              <a:t>, but </a:t>
            </a:r>
            <a:r>
              <a:rPr lang="en-US" dirty="0"/>
              <a:t>my friend wanted to go to Walmart.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13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30BFB-15CC-4CC0-BDB9-E37FAEDAE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Write some compound sentences using (and, or, but,)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D028E-9379-4A98-A43C-64215EBD6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1.  __________________________________________.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2.  __________________________________________.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3.  __________________________________________.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2662995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217C7-3266-46D5-BE2F-1076054D4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Fluency – Practice reading sight words as fast as you can for 1 minute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59987-B4BA-4EB5-99E3-594BD12D3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4144" y="1447800"/>
            <a:ext cx="9997440" cy="5135562"/>
          </a:xfrm>
        </p:spPr>
        <p:txBody>
          <a:bodyPr>
            <a:normAutofit lnSpcReduction="10000"/>
          </a:bodyPr>
          <a:lstStyle/>
          <a:p>
            <a:r>
              <a:rPr lang="en-US" sz="1800" b="1" dirty="0"/>
              <a:t>action	problem	example	open		five	5</a:t>
            </a:r>
          </a:p>
          <a:p>
            <a:r>
              <a:rPr lang="en-US" sz="1800" b="1" dirty="0"/>
              <a:t>show	kind		history		different		gave	10</a:t>
            </a:r>
          </a:p>
          <a:p>
            <a:r>
              <a:rPr lang="en-US" sz="1800" b="1" dirty="0"/>
              <a:t>began	whether		door		either		help	15</a:t>
            </a:r>
          </a:p>
          <a:p>
            <a:r>
              <a:rPr lang="en-US" sz="1800" b="1" dirty="0"/>
              <a:t>across	sense		today		whole		feet	20</a:t>
            </a:r>
          </a:p>
          <a:p>
            <a:r>
              <a:rPr lang="en-US" sz="1800" b="1" dirty="0"/>
              <a:t>matter	means		act		company	interest	25</a:t>
            </a:r>
          </a:p>
          <a:p>
            <a:r>
              <a:rPr lang="en-US" sz="1800" b="1" dirty="0"/>
              <a:t>action	problem	example	open		five	30</a:t>
            </a:r>
          </a:p>
          <a:p>
            <a:r>
              <a:rPr lang="en-US" sz="1800" b="1" dirty="0"/>
              <a:t>show	kind		history		different		gave	35</a:t>
            </a:r>
          </a:p>
          <a:p>
            <a:r>
              <a:rPr lang="en-US" sz="1800" b="1" dirty="0"/>
              <a:t>began	whether		door		either		help	40</a:t>
            </a:r>
          </a:p>
          <a:p>
            <a:r>
              <a:rPr lang="en-US" sz="1800" b="1" dirty="0"/>
              <a:t>across	sense		today		whole		feet	45</a:t>
            </a:r>
          </a:p>
          <a:p>
            <a:r>
              <a:rPr lang="en-US" sz="1800" b="1" dirty="0"/>
              <a:t>matter	means		act		company	interest	50</a:t>
            </a:r>
          </a:p>
          <a:p>
            <a:r>
              <a:rPr lang="en-US" sz="1800" b="1" dirty="0"/>
              <a:t>action	problem	example	open		five	55</a:t>
            </a:r>
          </a:p>
          <a:p>
            <a:r>
              <a:rPr lang="en-US" sz="1800" b="1" dirty="0"/>
              <a:t>show 	kind		history		different		gave	60</a:t>
            </a:r>
          </a:p>
          <a:p>
            <a:r>
              <a:rPr lang="en-US" sz="1800" b="1" dirty="0"/>
              <a:t>began	whether		door		either		help	65</a:t>
            </a:r>
          </a:p>
          <a:p>
            <a:r>
              <a:rPr lang="en-US" sz="1800" b="1" dirty="0"/>
              <a:t>across	sense		today		whole		feet	70</a:t>
            </a:r>
          </a:p>
          <a:p>
            <a:r>
              <a:rPr lang="en-US" sz="1800" b="1" dirty="0"/>
              <a:t>matter	means		act		company	interest	75</a:t>
            </a:r>
          </a:p>
          <a:p>
            <a:endParaRPr lang="en-US" sz="1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255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dea design templat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Idea design slides.potx" id="{DF01E6A4-6AA1-422C-B26D-6A4BADE1B013}" vid="{6A88D988-B038-48EA-B513-AE1D8F325C3E}"/>
    </a:ext>
  </a:extLst>
</a:theme>
</file>

<file path=ppt/theme/theme2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Idea design slides(2)</Template>
  <TotalTime>4</TotalTime>
  <Words>171</Words>
  <Application>Microsoft Office PowerPoint</Application>
  <PresentationFormat>Widescreen</PresentationFormat>
  <Paragraphs>58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Century Gothic</vt:lpstr>
      <vt:lpstr>Verdana</vt:lpstr>
      <vt:lpstr>Wingdings 2</vt:lpstr>
      <vt:lpstr>Idea design template</vt:lpstr>
      <vt:lpstr>Title Layout</vt:lpstr>
      <vt:lpstr>Middle and High School</vt:lpstr>
      <vt:lpstr> 23</vt:lpstr>
      <vt:lpstr>Punctuation and Compound Words</vt:lpstr>
      <vt:lpstr>Different Punctuation for Sentences</vt:lpstr>
      <vt:lpstr>Write some sentences using different kinds of punctuation</vt:lpstr>
      <vt:lpstr>Compound Sentences</vt:lpstr>
      <vt:lpstr>Write some compound sentences using (and, or, but,) </vt:lpstr>
      <vt:lpstr>Fluency – Practice reading sight words as fast as you can for 1 minute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Susan De La Fuente</dc:creator>
  <cp:lastModifiedBy>Susan De La Fuente</cp:lastModifiedBy>
  <cp:revision>2</cp:revision>
  <dcterms:created xsi:type="dcterms:W3CDTF">2018-05-07T14:22:17Z</dcterms:created>
  <dcterms:modified xsi:type="dcterms:W3CDTF">2018-05-07T21:09:24Z</dcterms:modified>
</cp:coreProperties>
</file>