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ramática y Redacción"/>
          <p:cNvSpPr txBox="1"/>
          <p:nvPr>
            <p:ph type="title"/>
          </p:nvPr>
        </p:nvSpPr>
        <p:spPr>
          <a:xfrm>
            <a:off x="1446054" y="965200"/>
            <a:ext cx="10464801" cy="3302546"/>
          </a:xfrm>
          <a:prstGeom prst="rect">
            <a:avLst/>
          </a:prstGeom>
        </p:spPr>
        <p:txBody>
          <a:bodyPr/>
          <a:lstStyle>
            <a:lvl1pPr defTabSz="324611">
              <a:defRPr sz="9868"/>
            </a:lvl1pPr>
          </a:lstStyle>
          <a:p>
            <a:pPr/>
            <a:r>
              <a:t>Gramática y Redacción</a:t>
            </a:r>
          </a:p>
        </p:txBody>
      </p:sp>
      <p:sp>
        <p:nvSpPr>
          <p:cNvPr id="148" name="INSTITUO DE LíDERES CRISTIANOS…"/>
          <p:cNvSpPr txBox="1"/>
          <p:nvPr>
            <p:ph type="body" sz="quarter" idx="1"/>
          </p:nvPr>
        </p:nvSpPr>
        <p:spPr>
          <a:xfrm>
            <a:off x="2677938" y="7258050"/>
            <a:ext cx="7648924" cy="1663700"/>
          </a:xfrm>
          <a:prstGeom prst="rect">
            <a:avLst/>
          </a:prstGeom>
        </p:spPr>
        <p:txBody>
          <a:bodyPr/>
          <a:lstStyle/>
          <a:p>
            <a:pPr defTabSz="379475">
              <a:defRPr sz="2988"/>
            </a:pPr>
            <a:r>
              <a:t>INSTITUO DE LíDERES CRISTIANOS</a:t>
            </a:r>
          </a:p>
          <a:p>
            <a:pPr defTabSz="379475">
              <a:defRPr sz="2988"/>
            </a:pPr>
            <a:r>
              <a:t>Mtra. Gabriela Tijerina-Pike, Ph.D.</a:t>
            </a:r>
          </a:p>
        </p:txBody>
      </p:sp>
      <p:sp>
        <p:nvSpPr>
          <p:cNvPr id="149" name="Apple"/>
          <p:cNvSpPr/>
          <p:nvPr/>
        </p:nvSpPr>
        <p:spPr>
          <a:xfrm>
            <a:off x="5439181" y="4305300"/>
            <a:ext cx="2126438" cy="241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Unidad 1…"/>
          <p:cNvSpPr txBox="1"/>
          <p:nvPr>
            <p:ph type="title"/>
          </p:nvPr>
        </p:nvSpPr>
        <p:spPr>
          <a:xfrm>
            <a:off x="1270000" y="609600"/>
            <a:ext cx="10464800" cy="2857699"/>
          </a:xfrm>
          <a:prstGeom prst="rect">
            <a:avLst/>
          </a:prstGeom>
        </p:spPr>
        <p:txBody>
          <a:bodyPr/>
          <a:lstStyle/>
          <a:p>
            <a:pPr defTabSz="265175">
              <a:defRPr sz="4176"/>
            </a:pPr>
            <a:r>
              <a:t>Unidad 1</a:t>
            </a:r>
          </a:p>
          <a:p>
            <a:pPr defTabSz="265175">
              <a:defRPr sz="4176"/>
            </a:pPr>
          </a:p>
          <a:p>
            <a:pPr defTabSz="265175">
              <a:defRPr sz="4176"/>
            </a:pPr>
            <a:r>
              <a:t>PALABRAS </a:t>
            </a:r>
          </a:p>
          <a:p>
            <a:pPr defTabSz="265175">
              <a:defRPr sz="4176"/>
            </a:pPr>
            <a:r>
              <a:t>Y NUESTRAS PALABRAS</a:t>
            </a:r>
          </a:p>
        </p:txBody>
      </p:sp>
      <p:sp>
        <p:nvSpPr>
          <p:cNvPr id="152" name="LECCIONES…"/>
          <p:cNvSpPr txBox="1"/>
          <p:nvPr>
            <p:ph type="body" sz="half" idx="1"/>
          </p:nvPr>
        </p:nvSpPr>
        <p:spPr>
          <a:xfrm>
            <a:off x="1447800" y="3765550"/>
            <a:ext cx="10464800" cy="422572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1. Introducción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2. Redacción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3. Gramática</a:t>
            </a:r>
          </a:p>
        </p:txBody>
      </p:sp>
      <p:sp>
        <p:nvSpPr>
          <p:cNvPr id="153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54" name="Dingbat Check"/>
          <p:cNvSpPr/>
          <p:nvPr/>
        </p:nvSpPr>
        <p:spPr>
          <a:xfrm>
            <a:off x="2296523" y="4999277"/>
            <a:ext cx="945048" cy="898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solidFill>
                  <a:srgbClr val="C13521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¿Qué información escrita hay en la iglesia?…"/>
          <p:cNvSpPr txBox="1"/>
          <p:nvPr>
            <p:ph type="body" idx="1"/>
          </p:nvPr>
        </p:nvSpPr>
        <p:spPr>
          <a:xfrm>
            <a:off x="-698" y="1260961"/>
            <a:ext cx="13006196" cy="8310662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/>
            </a:pPr>
            <a:r>
              <a:t>¿Qué información escrita hay en la iglesia?</a:t>
            </a:r>
          </a:p>
          <a:p>
            <a:pPr lvl="1" marL="2182988" indent="-1319388">
              <a:buSzPct val="100000"/>
              <a:buAutoNum type="alphaUcPeriod" startAt="1"/>
              <a:defRPr sz="4700">
                <a:solidFill>
                  <a:srgbClr val="A8E685"/>
                </a:solidFill>
              </a:defRPr>
            </a:pPr>
            <a:r>
              <a:t>Proyector de música</a:t>
            </a:r>
          </a:p>
          <a:p>
            <a:pPr lvl="1" marL="2182988" indent="-1319388">
              <a:buSzPct val="100000"/>
              <a:buAutoNum type="alphaUcPeriod" startAt="1"/>
              <a:defRPr sz="4700">
                <a:solidFill>
                  <a:srgbClr val="A8E685"/>
                </a:solidFill>
              </a:defRPr>
            </a:pPr>
            <a:r>
              <a:t>Boletín</a:t>
            </a:r>
          </a:p>
          <a:p>
            <a:pPr lvl="1" marL="2182988" indent="-1319388">
              <a:buSzPct val="100000"/>
              <a:buAutoNum type="alphaUcPeriod" startAt="1"/>
              <a:defRPr sz="4700">
                <a:solidFill>
                  <a:srgbClr val="A8E685"/>
                </a:solidFill>
              </a:defRPr>
            </a:pPr>
            <a:r>
              <a:t>Anuncios físicos y digitales</a:t>
            </a:r>
          </a:p>
          <a:p>
            <a:pPr lvl="1" marL="2182988" indent="-1319388">
              <a:buSzPct val="100000"/>
              <a:buAutoNum type="alphaUcPeriod" startAt="1"/>
              <a:defRPr sz="4700">
                <a:solidFill>
                  <a:srgbClr val="A8E685"/>
                </a:solidFill>
              </a:defRPr>
            </a:pPr>
            <a:r>
              <a:t>Material didáctico</a:t>
            </a:r>
          </a:p>
          <a:p>
            <a:pPr lvl="1" marL="2182988" indent="-1319388">
              <a:buSzPct val="100000"/>
              <a:buAutoNum type="alphaUcPeriod" startAt="1"/>
              <a:defRPr sz="4700">
                <a:solidFill>
                  <a:srgbClr val="A8E685"/>
                </a:solidFill>
              </a:defRPr>
            </a:pPr>
            <a:r>
              <a:t>Biblia</a:t>
            </a:r>
          </a:p>
        </p:txBody>
      </p:sp>
      <p:sp>
        <p:nvSpPr>
          <p:cNvPr id="157" name="Unidad 1. Palabras y Nuestras Palabras…"/>
          <p:cNvSpPr txBox="1"/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1. Palabras y Nuestras Palabras </a:t>
            </a:r>
          </a:p>
          <a:p>
            <a:pPr algn="r">
              <a:defRPr sz="2700"/>
            </a:pPr>
            <a:r>
              <a:t>Lección 1. 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alabras…"/>
          <p:cNvSpPr txBox="1"/>
          <p:nvPr>
            <p:ph type="body" sz="half" idx="1"/>
          </p:nvPr>
        </p:nvSpPr>
        <p:spPr>
          <a:xfrm>
            <a:off x="5310385" y="2634952"/>
            <a:ext cx="5942113" cy="5604818"/>
          </a:xfrm>
          <a:prstGeom prst="rect">
            <a:avLst/>
          </a:prstGeom>
        </p:spPr>
        <p:txBody>
          <a:bodyPr/>
          <a:lstStyle/>
          <a:p>
            <a:pPr lvl="1" marL="937260" indent="-468630" defTabSz="374904">
              <a:spcBef>
                <a:spcPts val="2900"/>
              </a:spcBef>
              <a:buBlip>
                <a:blip r:embed="rId2"/>
              </a:buBlip>
              <a:defRPr sz="4510"/>
            </a:pPr>
            <a:r>
              <a:t>Palabras</a:t>
            </a:r>
          </a:p>
          <a:p>
            <a:pPr lvl="7" marL="0" indent="1312163" defTabSz="374904">
              <a:spcBef>
                <a:spcPts val="0"/>
              </a:spcBef>
              <a:buClrTx/>
              <a:buSzTx/>
              <a:buNone/>
              <a:defRPr sz="2673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La palabra es un conjunto o secuencia de sonidos articulados, que se pueden representar gráficamente con letras, y por lo general, asocian un significado.</a:t>
            </a:r>
          </a:p>
        </p:txBody>
      </p:sp>
      <p:sp>
        <p:nvSpPr>
          <p:cNvPr id="160" name="Head"/>
          <p:cNvSpPr/>
          <p:nvPr/>
        </p:nvSpPr>
        <p:spPr>
          <a:xfrm>
            <a:off x="3807823" y="2780837"/>
            <a:ext cx="1147354" cy="137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1" name="Shape"/>
          <p:cNvSpPr/>
          <p:nvPr/>
        </p:nvSpPr>
        <p:spPr>
          <a:xfrm>
            <a:off x="1933438" y="5993937"/>
            <a:ext cx="1147354" cy="137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861" y="14115"/>
                  <a:pt x="19948" y="14032"/>
                  <a:pt x="19999" y="13935"/>
                </a:cubicBezTo>
                <a:cubicBezTo>
                  <a:pt x="20049" y="13838"/>
                  <a:pt x="20064" y="13727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2" name="Ear"/>
          <p:cNvSpPr/>
          <p:nvPr/>
        </p:nvSpPr>
        <p:spPr>
          <a:xfrm>
            <a:off x="2400591" y="2358237"/>
            <a:ext cx="1052024" cy="143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fill="norm" stroke="1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3" name="Eye"/>
          <p:cNvSpPr/>
          <p:nvPr/>
        </p:nvSpPr>
        <p:spPr>
          <a:xfrm>
            <a:off x="3436000" y="6108237"/>
            <a:ext cx="1519177" cy="792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400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4" name="Unidad 1. Palabras y Nuestras Palabras…"/>
          <p:cNvSpPr txBox="1"/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1. Palabras y Nuestras Palabras </a:t>
            </a:r>
          </a:p>
          <a:p>
            <a:pPr algn="r">
              <a:defRPr sz="2700"/>
            </a:pPr>
            <a:r>
              <a:t>Lección 1. 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omos Pasivos"/>
          <p:cNvSpPr txBox="1"/>
          <p:nvPr>
            <p:ph type="body" sz="half" idx="1"/>
          </p:nvPr>
        </p:nvSpPr>
        <p:spPr>
          <a:xfrm>
            <a:off x="7964685" y="2908132"/>
            <a:ext cx="5942113" cy="5604818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/>
            </a:pPr>
            <a:r>
              <a:t>Somos Pasivos</a:t>
            </a:r>
          </a:p>
        </p:txBody>
      </p:sp>
      <p:sp>
        <p:nvSpPr>
          <p:cNvPr id="167" name="Head"/>
          <p:cNvSpPr/>
          <p:nvPr/>
        </p:nvSpPr>
        <p:spPr>
          <a:xfrm>
            <a:off x="2893423" y="2806237"/>
            <a:ext cx="1147354" cy="137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8" name="Shape"/>
          <p:cNvSpPr/>
          <p:nvPr/>
        </p:nvSpPr>
        <p:spPr>
          <a:xfrm>
            <a:off x="1888988" y="5250987"/>
            <a:ext cx="1147354" cy="137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861" y="14115"/>
                  <a:pt x="19948" y="14032"/>
                  <a:pt x="19999" y="13935"/>
                </a:cubicBezTo>
                <a:cubicBezTo>
                  <a:pt x="20049" y="13838"/>
                  <a:pt x="20064" y="13727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69" name="Ear"/>
          <p:cNvSpPr/>
          <p:nvPr/>
        </p:nvSpPr>
        <p:spPr>
          <a:xfrm>
            <a:off x="1663991" y="1913737"/>
            <a:ext cx="1052024" cy="143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fill="norm" stroke="1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0" name="Eye"/>
          <p:cNvSpPr/>
          <p:nvPr/>
        </p:nvSpPr>
        <p:spPr>
          <a:xfrm>
            <a:off x="3137550" y="5314487"/>
            <a:ext cx="1519177" cy="792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400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1" name="Book"/>
          <p:cNvSpPr/>
          <p:nvPr/>
        </p:nvSpPr>
        <p:spPr>
          <a:xfrm>
            <a:off x="5052269" y="6041035"/>
            <a:ext cx="3128861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2" name="Radio"/>
          <p:cNvSpPr/>
          <p:nvPr/>
        </p:nvSpPr>
        <p:spPr>
          <a:xfrm>
            <a:off x="5292366" y="2858624"/>
            <a:ext cx="2420068" cy="179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2" y="0"/>
                </a:moveTo>
                <a:lnTo>
                  <a:pt x="1741" y="850"/>
                </a:lnTo>
                <a:lnTo>
                  <a:pt x="3068" y="1166"/>
                </a:lnTo>
                <a:lnTo>
                  <a:pt x="3091" y="991"/>
                </a:lnTo>
                <a:lnTo>
                  <a:pt x="9557" y="2526"/>
                </a:lnTo>
                <a:lnTo>
                  <a:pt x="9534" y="2703"/>
                </a:lnTo>
                <a:lnTo>
                  <a:pt x="18559" y="4845"/>
                </a:lnTo>
                <a:lnTo>
                  <a:pt x="682" y="4845"/>
                </a:lnTo>
                <a:cubicBezTo>
                  <a:pt x="306" y="4845"/>
                  <a:pt x="0" y="5257"/>
                  <a:pt x="0" y="5764"/>
                </a:cubicBezTo>
                <a:lnTo>
                  <a:pt x="0" y="20684"/>
                </a:lnTo>
                <a:cubicBezTo>
                  <a:pt x="0" y="21191"/>
                  <a:pt x="306" y="21600"/>
                  <a:pt x="682" y="21600"/>
                </a:cubicBezTo>
                <a:lnTo>
                  <a:pt x="20918" y="21600"/>
                </a:lnTo>
                <a:cubicBezTo>
                  <a:pt x="21294" y="21600"/>
                  <a:pt x="21600" y="21191"/>
                  <a:pt x="21600" y="20684"/>
                </a:cubicBezTo>
                <a:lnTo>
                  <a:pt x="21600" y="5764"/>
                </a:lnTo>
                <a:cubicBezTo>
                  <a:pt x="21600" y="5257"/>
                  <a:pt x="21294" y="4845"/>
                  <a:pt x="20918" y="4845"/>
                </a:cubicBezTo>
                <a:lnTo>
                  <a:pt x="19723" y="4845"/>
                </a:lnTo>
                <a:lnTo>
                  <a:pt x="19800" y="4261"/>
                </a:lnTo>
                <a:lnTo>
                  <a:pt x="9645" y="1851"/>
                </a:lnTo>
                <a:lnTo>
                  <a:pt x="9623" y="2026"/>
                </a:lnTo>
                <a:lnTo>
                  <a:pt x="3157" y="491"/>
                </a:lnTo>
                <a:lnTo>
                  <a:pt x="3179" y="316"/>
                </a:lnTo>
                <a:lnTo>
                  <a:pt x="1852" y="0"/>
                </a:lnTo>
                <a:close/>
                <a:moveTo>
                  <a:pt x="6640" y="6523"/>
                </a:moveTo>
                <a:cubicBezTo>
                  <a:pt x="6861" y="6523"/>
                  <a:pt x="7042" y="6769"/>
                  <a:pt x="7042" y="7067"/>
                </a:cubicBezTo>
                <a:cubicBezTo>
                  <a:pt x="7042" y="7364"/>
                  <a:pt x="6862" y="7608"/>
                  <a:pt x="6638" y="7608"/>
                </a:cubicBezTo>
                <a:cubicBezTo>
                  <a:pt x="6417" y="7608"/>
                  <a:pt x="6238" y="7364"/>
                  <a:pt x="6238" y="7067"/>
                </a:cubicBezTo>
                <a:cubicBezTo>
                  <a:pt x="6238" y="6766"/>
                  <a:pt x="6417" y="6523"/>
                  <a:pt x="6640" y="6523"/>
                </a:cubicBezTo>
                <a:close/>
                <a:moveTo>
                  <a:pt x="16571" y="6582"/>
                </a:moveTo>
                <a:cubicBezTo>
                  <a:pt x="18510" y="6582"/>
                  <a:pt x="20082" y="8699"/>
                  <a:pt x="20082" y="11312"/>
                </a:cubicBezTo>
                <a:cubicBezTo>
                  <a:pt x="20082" y="13924"/>
                  <a:pt x="18510" y="16043"/>
                  <a:pt x="16571" y="16043"/>
                </a:cubicBezTo>
                <a:cubicBezTo>
                  <a:pt x="14631" y="16043"/>
                  <a:pt x="13057" y="13924"/>
                  <a:pt x="13057" y="11312"/>
                </a:cubicBezTo>
                <a:cubicBezTo>
                  <a:pt x="13057" y="8699"/>
                  <a:pt x="14631" y="6582"/>
                  <a:pt x="16571" y="6582"/>
                </a:cubicBezTo>
                <a:close/>
                <a:moveTo>
                  <a:pt x="5283" y="6819"/>
                </a:moveTo>
                <a:cubicBezTo>
                  <a:pt x="5439" y="6837"/>
                  <a:pt x="5579" y="6979"/>
                  <a:pt x="5630" y="7194"/>
                </a:cubicBezTo>
                <a:cubicBezTo>
                  <a:pt x="5699" y="7478"/>
                  <a:pt x="5582" y="7779"/>
                  <a:pt x="5370" y="7871"/>
                </a:cubicBezTo>
                <a:cubicBezTo>
                  <a:pt x="5330" y="7890"/>
                  <a:pt x="5289" y="7899"/>
                  <a:pt x="5249" y="7899"/>
                </a:cubicBezTo>
                <a:cubicBezTo>
                  <a:pt x="5078" y="7899"/>
                  <a:pt x="4920" y="7753"/>
                  <a:pt x="4864" y="7526"/>
                </a:cubicBezTo>
                <a:cubicBezTo>
                  <a:pt x="4796" y="7239"/>
                  <a:pt x="4913" y="6936"/>
                  <a:pt x="5124" y="6844"/>
                </a:cubicBezTo>
                <a:cubicBezTo>
                  <a:pt x="5177" y="6821"/>
                  <a:pt x="5231" y="6813"/>
                  <a:pt x="5283" y="6819"/>
                </a:cubicBezTo>
                <a:close/>
                <a:moveTo>
                  <a:pt x="7996" y="6821"/>
                </a:moveTo>
                <a:cubicBezTo>
                  <a:pt x="8048" y="6815"/>
                  <a:pt x="8102" y="6823"/>
                  <a:pt x="8154" y="6846"/>
                </a:cubicBezTo>
                <a:cubicBezTo>
                  <a:pt x="8366" y="6938"/>
                  <a:pt x="8481" y="7244"/>
                  <a:pt x="8413" y="7528"/>
                </a:cubicBezTo>
                <a:cubicBezTo>
                  <a:pt x="8356" y="7758"/>
                  <a:pt x="8200" y="7903"/>
                  <a:pt x="8031" y="7903"/>
                </a:cubicBezTo>
                <a:cubicBezTo>
                  <a:pt x="7989" y="7903"/>
                  <a:pt x="7946" y="7895"/>
                  <a:pt x="7906" y="7878"/>
                </a:cubicBezTo>
                <a:cubicBezTo>
                  <a:pt x="7693" y="7784"/>
                  <a:pt x="7580" y="7480"/>
                  <a:pt x="7648" y="7196"/>
                </a:cubicBezTo>
                <a:cubicBezTo>
                  <a:pt x="7701" y="6981"/>
                  <a:pt x="7840" y="6839"/>
                  <a:pt x="7996" y="6821"/>
                </a:cubicBezTo>
                <a:close/>
                <a:moveTo>
                  <a:pt x="4055" y="7683"/>
                </a:moveTo>
                <a:cubicBezTo>
                  <a:pt x="4157" y="7704"/>
                  <a:pt x="4252" y="7778"/>
                  <a:pt x="4317" y="7899"/>
                </a:cubicBezTo>
                <a:cubicBezTo>
                  <a:pt x="4448" y="8143"/>
                  <a:pt x="4408" y="8482"/>
                  <a:pt x="4229" y="8658"/>
                </a:cubicBezTo>
                <a:cubicBezTo>
                  <a:pt x="4157" y="8726"/>
                  <a:pt x="4074" y="8761"/>
                  <a:pt x="3991" y="8761"/>
                </a:cubicBezTo>
                <a:cubicBezTo>
                  <a:pt x="3868" y="8761"/>
                  <a:pt x="3744" y="8682"/>
                  <a:pt x="3665" y="8535"/>
                </a:cubicBezTo>
                <a:cubicBezTo>
                  <a:pt x="3535" y="8294"/>
                  <a:pt x="3575" y="7957"/>
                  <a:pt x="3756" y="7781"/>
                </a:cubicBezTo>
                <a:cubicBezTo>
                  <a:pt x="3846" y="7693"/>
                  <a:pt x="3954" y="7661"/>
                  <a:pt x="4055" y="7683"/>
                </a:cubicBezTo>
                <a:close/>
                <a:moveTo>
                  <a:pt x="9223" y="7690"/>
                </a:moveTo>
                <a:cubicBezTo>
                  <a:pt x="9325" y="7669"/>
                  <a:pt x="9431" y="7702"/>
                  <a:pt x="9520" y="7790"/>
                </a:cubicBezTo>
                <a:cubicBezTo>
                  <a:pt x="9699" y="7966"/>
                  <a:pt x="9741" y="8303"/>
                  <a:pt x="9610" y="8545"/>
                </a:cubicBezTo>
                <a:cubicBezTo>
                  <a:pt x="9531" y="8691"/>
                  <a:pt x="9409" y="8765"/>
                  <a:pt x="9284" y="8765"/>
                </a:cubicBezTo>
                <a:cubicBezTo>
                  <a:pt x="9201" y="8765"/>
                  <a:pt x="9118" y="8733"/>
                  <a:pt x="9046" y="8663"/>
                </a:cubicBezTo>
                <a:cubicBezTo>
                  <a:pt x="8867" y="8487"/>
                  <a:pt x="8829" y="8149"/>
                  <a:pt x="8960" y="7906"/>
                </a:cubicBezTo>
                <a:cubicBezTo>
                  <a:pt x="9025" y="7785"/>
                  <a:pt x="9122" y="7711"/>
                  <a:pt x="9223" y="7690"/>
                </a:cubicBezTo>
                <a:close/>
                <a:moveTo>
                  <a:pt x="6628" y="8399"/>
                </a:moveTo>
                <a:cubicBezTo>
                  <a:pt x="6852" y="8399"/>
                  <a:pt x="7030" y="8639"/>
                  <a:pt x="7030" y="8940"/>
                </a:cubicBezTo>
                <a:cubicBezTo>
                  <a:pt x="7032" y="9238"/>
                  <a:pt x="6851" y="9481"/>
                  <a:pt x="6630" y="9481"/>
                </a:cubicBezTo>
                <a:cubicBezTo>
                  <a:pt x="6407" y="9481"/>
                  <a:pt x="6228" y="9240"/>
                  <a:pt x="6226" y="8942"/>
                </a:cubicBezTo>
                <a:cubicBezTo>
                  <a:pt x="6226" y="8642"/>
                  <a:pt x="6405" y="8402"/>
                  <a:pt x="6628" y="8399"/>
                </a:cubicBezTo>
                <a:close/>
                <a:moveTo>
                  <a:pt x="7997" y="8811"/>
                </a:moveTo>
                <a:cubicBezTo>
                  <a:pt x="8050" y="8814"/>
                  <a:pt x="8101" y="8830"/>
                  <a:pt x="8151" y="8863"/>
                </a:cubicBezTo>
                <a:cubicBezTo>
                  <a:pt x="8352" y="8993"/>
                  <a:pt x="8437" y="9315"/>
                  <a:pt x="8340" y="9586"/>
                </a:cubicBezTo>
                <a:cubicBezTo>
                  <a:pt x="8270" y="9778"/>
                  <a:pt x="8128" y="9893"/>
                  <a:pt x="7977" y="9893"/>
                </a:cubicBezTo>
                <a:cubicBezTo>
                  <a:pt x="7919" y="9893"/>
                  <a:pt x="7860" y="9876"/>
                  <a:pt x="7803" y="9838"/>
                </a:cubicBezTo>
                <a:cubicBezTo>
                  <a:pt x="7602" y="9708"/>
                  <a:pt x="7518" y="9386"/>
                  <a:pt x="7614" y="9115"/>
                </a:cubicBezTo>
                <a:cubicBezTo>
                  <a:pt x="7687" y="8914"/>
                  <a:pt x="7841" y="8800"/>
                  <a:pt x="7997" y="8811"/>
                </a:cubicBezTo>
                <a:close/>
                <a:moveTo>
                  <a:pt x="5259" y="8817"/>
                </a:moveTo>
                <a:cubicBezTo>
                  <a:pt x="5416" y="8806"/>
                  <a:pt x="5568" y="8921"/>
                  <a:pt x="5642" y="9122"/>
                </a:cubicBezTo>
                <a:cubicBezTo>
                  <a:pt x="5739" y="9393"/>
                  <a:pt x="5656" y="9715"/>
                  <a:pt x="5455" y="9847"/>
                </a:cubicBezTo>
                <a:cubicBezTo>
                  <a:pt x="5399" y="9883"/>
                  <a:pt x="5339" y="9900"/>
                  <a:pt x="5281" y="9900"/>
                </a:cubicBezTo>
                <a:cubicBezTo>
                  <a:pt x="5132" y="9900"/>
                  <a:pt x="4986" y="9787"/>
                  <a:pt x="4918" y="9595"/>
                </a:cubicBezTo>
                <a:cubicBezTo>
                  <a:pt x="4822" y="9327"/>
                  <a:pt x="4905" y="9002"/>
                  <a:pt x="5104" y="8872"/>
                </a:cubicBezTo>
                <a:cubicBezTo>
                  <a:pt x="5154" y="8839"/>
                  <a:pt x="5207" y="8821"/>
                  <a:pt x="5259" y="8817"/>
                </a:cubicBezTo>
                <a:close/>
                <a:moveTo>
                  <a:pt x="2933" y="9022"/>
                </a:moveTo>
                <a:cubicBezTo>
                  <a:pt x="3034" y="9001"/>
                  <a:pt x="3142" y="9034"/>
                  <a:pt x="3231" y="9122"/>
                </a:cubicBezTo>
                <a:cubicBezTo>
                  <a:pt x="3410" y="9298"/>
                  <a:pt x="3452" y="9636"/>
                  <a:pt x="3321" y="9877"/>
                </a:cubicBezTo>
                <a:cubicBezTo>
                  <a:pt x="3242" y="10023"/>
                  <a:pt x="3120" y="10097"/>
                  <a:pt x="2995" y="10097"/>
                </a:cubicBezTo>
                <a:cubicBezTo>
                  <a:pt x="2913" y="10097"/>
                  <a:pt x="2829" y="10065"/>
                  <a:pt x="2757" y="9995"/>
                </a:cubicBezTo>
                <a:cubicBezTo>
                  <a:pt x="2578" y="9819"/>
                  <a:pt x="2538" y="9482"/>
                  <a:pt x="2671" y="9238"/>
                </a:cubicBezTo>
                <a:cubicBezTo>
                  <a:pt x="2736" y="9118"/>
                  <a:pt x="2831" y="9043"/>
                  <a:pt x="2933" y="9022"/>
                </a:cubicBezTo>
                <a:close/>
                <a:moveTo>
                  <a:pt x="10342" y="9033"/>
                </a:moveTo>
                <a:cubicBezTo>
                  <a:pt x="10444" y="9055"/>
                  <a:pt x="10539" y="9127"/>
                  <a:pt x="10604" y="9247"/>
                </a:cubicBezTo>
                <a:cubicBezTo>
                  <a:pt x="10735" y="9488"/>
                  <a:pt x="10695" y="9830"/>
                  <a:pt x="10516" y="10006"/>
                </a:cubicBezTo>
                <a:cubicBezTo>
                  <a:pt x="10444" y="10074"/>
                  <a:pt x="10362" y="10109"/>
                  <a:pt x="10282" y="10109"/>
                </a:cubicBezTo>
                <a:cubicBezTo>
                  <a:pt x="10157" y="10109"/>
                  <a:pt x="10035" y="10032"/>
                  <a:pt x="9954" y="9888"/>
                </a:cubicBezTo>
                <a:cubicBezTo>
                  <a:pt x="9826" y="9644"/>
                  <a:pt x="9863" y="9305"/>
                  <a:pt x="10044" y="9129"/>
                </a:cubicBezTo>
                <a:cubicBezTo>
                  <a:pt x="10133" y="9041"/>
                  <a:pt x="10241" y="9012"/>
                  <a:pt x="10342" y="9033"/>
                </a:cubicBezTo>
                <a:close/>
                <a:moveTo>
                  <a:pt x="9105" y="9972"/>
                </a:moveTo>
                <a:cubicBezTo>
                  <a:pt x="9207" y="9988"/>
                  <a:pt x="9306" y="10056"/>
                  <a:pt x="9377" y="10172"/>
                </a:cubicBezTo>
                <a:cubicBezTo>
                  <a:pt x="9516" y="10405"/>
                  <a:pt x="9487" y="10745"/>
                  <a:pt x="9314" y="10932"/>
                </a:cubicBezTo>
                <a:cubicBezTo>
                  <a:pt x="9240" y="11013"/>
                  <a:pt x="9151" y="11052"/>
                  <a:pt x="9063" y="11052"/>
                </a:cubicBezTo>
                <a:cubicBezTo>
                  <a:pt x="8944" y="11052"/>
                  <a:pt x="8827" y="10985"/>
                  <a:pt x="8749" y="10852"/>
                </a:cubicBezTo>
                <a:cubicBezTo>
                  <a:pt x="8608" y="10617"/>
                  <a:pt x="8637" y="10278"/>
                  <a:pt x="8810" y="10088"/>
                </a:cubicBezTo>
                <a:cubicBezTo>
                  <a:pt x="8896" y="9995"/>
                  <a:pt x="9002" y="9957"/>
                  <a:pt x="9105" y="9972"/>
                </a:cubicBezTo>
                <a:close/>
                <a:moveTo>
                  <a:pt x="4155" y="9986"/>
                </a:moveTo>
                <a:cubicBezTo>
                  <a:pt x="4257" y="9971"/>
                  <a:pt x="4364" y="10008"/>
                  <a:pt x="4450" y="10102"/>
                </a:cubicBezTo>
                <a:cubicBezTo>
                  <a:pt x="4625" y="10286"/>
                  <a:pt x="4653" y="10626"/>
                  <a:pt x="4514" y="10861"/>
                </a:cubicBezTo>
                <a:cubicBezTo>
                  <a:pt x="4436" y="10994"/>
                  <a:pt x="4317" y="11066"/>
                  <a:pt x="4200" y="11066"/>
                </a:cubicBezTo>
                <a:cubicBezTo>
                  <a:pt x="4112" y="11066"/>
                  <a:pt x="4023" y="11027"/>
                  <a:pt x="3949" y="10946"/>
                </a:cubicBezTo>
                <a:cubicBezTo>
                  <a:pt x="3776" y="10761"/>
                  <a:pt x="3746" y="10422"/>
                  <a:pt x="3885" y="10186"/>
                </a:cubicBezTo>
                <a:cubicBezTo>
                  <a:pt x="3954" y="10070"/>
                  <a:pt x="4053" y="10001"/>
                  <a:pt x="4155" y="9986"/>
                </a:cubicBezTo>
                <a:close/>
                <a:moveTo>
                  <a:pt x="6628" y="10275"/>
                </a:moveTo>
                <a:cubicBezTo>
                  <a:pt x="6852" y="10272"/>
                  <a:pt x="7032" y="10516"/>
                  <a:pt x="7032" y="10814"/>
                </a:cubicBezTo>
                <a:cubicBezTo>
                  <a:pt x="7032" y="11114"/>
                  <a:pt x="6853" y="11357"/>
                  <a:pt x="6630" y="11357"/>
                </a:cubicBezTo>
                <a:cubicBezTo>
                  <a:pt x="6409" y="11357"/>
                  <a:pt x="6228" y="11117"/>
                  <a:pt x="6228" y="10816"/>
                </a:cubicBezTo>
                <a:cubicBezTo>
                  <a:pt x="6228" y="10518"/>
                  <a:pt x="6407" y="10275"/>
                  <a:pt x="6628" y="10275"/>
                </a:cubicBezTo>
                <a:close/>
                <a:moveTo>
                  <a:pt x="2320" y="10707"/>
                </a:moveTo>
                <a:cubicBezTo>
                  <a:pt x="2372" y="10701"/>
                  <a:pt x="2426" y="10708"/>
                  <a:pt x="2478" y="10732"/>
                </a:cubicBezTo>
                <a:cubicBezTo>
                  <a:pt x="2689" y="10824"/>
                  <a:pt x="2803" y="11130"/>
                  <a:pt x="2735" y="11414"/>
                </a:cubicBezTo>
                <a:cubicBezTo>
                  <a:pt x="2679" y="11641"/>
                  <a:pt x="2522" y="11789"/>
                  <a:pt x="2353" y="11789"/>
                </a:cubicBezTo>
                <a:cubicBezTo>
                  <a:pt x="2311" y="11789"/>
                  <a:pt x="2269" y="11781"/>
                  <a:pt x="2229" y="11762"/>
                </a:cubicBezTo>
                <a:cubicBezTo>
                  <a:pt x="2017" y="11670"/>
                  <a:pt x="1900" y="11364"/>
                  <a:pt x="1970" y="11080"/>
                </a:cubicBezTo>
                <a:cubicBezTo>
                  <a:pt x="2021" y="10866"/>
                  <a:pt x="2164" y="10724"/>
                  <a:pt x="2320" y="10707"/>
                </a:cubicBezTo>
                <a:close/>
                <a:moveTo>
                  <a:pt x="10955" y="10718"/>
                </a:moveTo>
                <a:cubicBezTo>
                  <a:pt x="11111" y="10736"/>
                  <a:pt x="11252" y="10875"/>
                  <a:pt x="11303" y="11089"/>
                </a:cubicBezTo>
                <a:cubicBezTo>
                  <a:pt x="11372" y="11373"/>
                  <a:pt x="11254" y="11679"/>
                  <a:pt x="11043" y="11771"/>
                </a:cubicBezTo>
                <a:cubicBezTo>
                  <a:pt x="11003" y="11790"/>
                  <a:pt x="10960" y="11798"/>
                  <a:pt x="10918" y="11798"/>
                </a:cubicBezTo>
                <a:cubicBezTo>
                  <a:pt x="10749" y="11798"/>
                  <a:pt x="10593" y="11653"/>
                  <a:pt x="10537" y="11425"/>
                </a:cubicBezTo>
                <a:cubicBezTo>
                  <a:pt x="10468" y="11138"/>
                  <a:pt x="10585" y="10835"/>
                  <a:pt x="10797" y="10743"/>
                </a:cubicBezTo>
                <a:cubicBezTo>
                  <a:pt x="10849" y="10719"/>
                  <a:pt x="10903" y="10712"/>
                  <a:pt x="10955" y="10718"/>
                </a:cubicBezTo>
                <a:close/>
                <a:moveTo>
                  <a:pt x="7844" y="10948"/>
                </a:moveTo>
                <a:cubicBezTo>
                  <a:pt x="7947" y="10947"/>
                  <a:pt x="8050" y="10998"/>
                  <a:pt x="8129" y="11102"/>
                </a:cubicBezTo>
                <a:cubicBezTo>
                  <a:pt x="8286" y="11314"/>
                  <a:pt x="8287" y="11657"/>
                  <a:pt x="8133" y="11869"/>
                </a:cubicBezTo>
                <a:cubicBezTo>
                  <a:pt x="8052" y="11977"/>
                  <a:pt x="7948" y="12030"/>
                  <a:pt x="7845" y="12030"/>
                </a:cubicBezTo>
                <a:cubicBezTo>
                  <a:pt x="7743" y="12030"/>
                  <a:pt x="7642" y="11977"/>
                  <a:pt x="7564" y="11871"/>
                </a:cubicBezTo>
                <a:cubicBezTo>
                  <a:pt x="7405" y="11660"/>
                  <a:pt x="7403" y="11319"/>
                  <a:pt x="7560" y="11105"/>
                </a:cubicBezTo>
                <a:cubicBezTo>
                  <a:pt x="7639" y="10999"/>
                  <a:pt x="7741" y="10948"/>
                  <a:pt x="7844" y="10948"/>
                </a:cubicBezTo>
                <a:close/>
                <a:moveTo>
                  <a:pt x="5416" y="10957"/>
                </a:moveTo>
                <a:cubicBezTo>
                  <a:pt x="5519" y="10957"/>
                  <a:pt x="5623" y="11008"/>
                  <a:pt x="5701" y="11114"/>
                </a:cubicBezTo>
                <a:cubicBezTo>
                  <a:pt x="5858" y="11325"/>
                  <a:pt x="5860" y="11669"/>
                  <a:pt x="5703" y="11880"/>
                </a:cubicBezTo>
                <a:cubicBezTo>
                  <a:pt x="5623" y="11986"/>
                  <a:pt x="5520" y="12039"/>
                  <a:pt x="5418" y="12039"/>
                </a:cubicBezTo>
                <a:cubicBezTo>
                  <a:pt x="5315" y="12039"/>
                  <a:pt x="5213" y="11985"/>
                  <a:pt x="5134" y="11882"/>
                </a:cubicBezTo>
                <a:cubicBezTo>
                  <a:pt x="4975" y="11671"/>
                  <a:pt x="4976" y="11327"/>
                  <a:pt x="5132" y="11116"/>
                </a:cubicBezTo>
                <a:cubicBezTo>
                  <a:pt x="5211" y="11009"/>
                  <a:pt x="5313" y="10957"/>
                  <a:pt x="5416" y="10957"/>
                </a:cubicBezTo>
                <a:close/>
                <a:moveTo>
                  <a:pt x="9735" y="11653"/>
                </a:moveTo>
                <a:cubicBezTo>
                  <a:pt x="9889" y="11689"/>
                  <a:pt x="10019" y="11847"/>
                  <a:pt x="10057" y="12064"/>
                </a:cubicBezTo>
                <a:cubicBezTo>
                  <a:pt x="10107" y="12357"/>
                  <a:pt x="9973" y="12647"/>
                  <a:pt x="9758" y="12714"/>
                </a:cubicBezTo>
                <a:cubicBezTo>
                  <a:pt x="9726" y="12725"/>
                  <a:pt x="9696" y="12728"/>
                  <a:pt x="9665" y="12728"/>
                </a:cubicBezTo>
                <a:cubicBezTo>
                  <a:pt x="9482" y="12728"/>
                  <a:pt x="9318" y="12559"/>
                  <a:pt x="9275" y="12307"/>
                </a:cubicBezTo>
                <a:cubicBezTo>
                  <a:pt x="9225" y="12018"/>
                  <a:pt x="9361" y="11725"/>
                  <a:pt x="9576" y="11657"/>
                </a:cubicBezTo>
                <a:cubicBezTo>
                  <a:pt x="9630" y="11640"/>
                  <a:pt x="9683" y="11640"/>
                  <a:pt x="9735" y="11653"/>
                </a:cubicBezTo>
                <a:close/>
                <a:moveTo>
                  <a:pt x="3529" y="11671"/>
                </a:moveTo>
                <a:cubicBezTo>
                  <a:pt x="3580" y="11658"/>
                  <a:pt x="3635" y="11659"/>
                  <a:pt x="3689" y="11675"/>
                </a:cubicBezTo>
                <a:cubicBezTo>
                  <a:pt x="3906" y="11743"/>
                  <a:pt x="4041" y="12031"/>
                  <a:pt x="3991" y="12321"/>
                </a:cubicBezTo>
                <a:cubicBezTo>
                  <a:pt x="3949" y="12573"/>
                  <a:pt x="3784" y="12744"/>
                  <a:pt x="3599" y="12744"/>
                </a:cubicBezTo>
                <a:cubicBezTo>
                  <a:pt x="3571" y="12744"/>
                  <a:pt x="3542" y="12741"/>
                  <a:pt x="3512" y="12730"/>
                </a:cubicBezTo>
                <a:cubicBezTo>
                  <a:pt x="3295" y="12665"/>
                  <a:pt x="3159" y="12375"/>
                  <a:pt x="3208" y="12082"/>
                </a:cubicBezTo>
                <a:cubicBezTo>
                  <a:pt x="3244" y="11863"/>
                  <a:pt x="3374" y="11708"/>
                  <a:pt x="3529" y="11671"/>
                </a:cubicBezTo>
                <a:close/>
                <a:moveTo>
                  <a:pt x="2132" y="12576"/>
                </a:moveTo>
                <a:cubicBezTo>
                  <a:pt x="2353" y="12579"/>
                  <a:pt x="2534" y="12821"/>
                  <a:pt x="2532" y="13121"/>
                </a:cubicBezTo>
                <a:cubicBezTo>
                  <a:pt x="2532" y="13419"/>
                  <a:pt x="2354" y="13660"/>
                  <a:pt x="2131" y="13660"/>
                </a:cubicBezTo>
                <a:cubicBezTo>
                  <a:pt x="1909" y="13660"/>
                  <a:pt x="1729" y="13415"/>
                  <a:pt x="1731" y="13117"/>
                </a:cubicBezTo>
                <a:cubicBezTo>
                  <a:pt x="1731" y="12816"/>
                  <a:pt x="1909" y="12576"/>
                  <a:pt x="2132" y="12576"/>
                </a:cubicBezTo>
                <a:close/>
                <a:moveTo>
                  <a:pt x="8354" y="12578"/>
                </a:moveTo>
                <a:cubicBezTo>
                  <a:pt x="8575" y="12578"/>
                  <a:pt x="8755" y="12819"/>
                  <a:pt x="8755" y="13117"/>
                </a:cubicBezTo>
                <a:cubicBezTo>
                  <a:pt x="8757" y="13418"/>
                  <a:pt x="8579" y="13663"/>
                  <a:pt x="8355" y="13663"/>
                </a:cubicBezTo>
                <a:cubicBezTo>
                  <a:pt x="8355" y="13663"/>
                  <a:pt x="8356" y="13663"/>
                  <a:pt x="8354" y="13663"/>
                </a:cubicBezTo>
                <a:cubicBezTo>
                  <a:pt x="8133" y="13663"/>
                  <a:pt x="7954" y="13422"/>
                  <a:pt x="7954" y="13124"/>
                </a:cubicBezTo>
                <a:cubicBezTo>
                  <a:pt x="7951" y="12823"/>
                  <a:pt x="8131" y="12578"/>
                  <a:pt x="8354" y="12578"/>
                </a:cubicBezTo>
                <a:close/>
                <a:moveTo>
                  <a:pt x="6633" y="12589"/>
                </a:moveTo>
                <a:cubicBezTo>
                  <a:pt x="6856" y="12587"/>
                  <a:pt x="7035" y="12830"/>
                  <a:pt x="7037" y="13128"/>
                </a:cubicBezTo>
                <a:cubicBezTo>
                  <a:pt x="7037" y="13429"/>
                  <a:pt x="6858" y="13672"/>
                  <a:pt x="6635" y="13672"/>
                </a:cubicBezTo>
                <a:cubicBezTo>
                  <a:pt x="6412" y="13672"/>
                  <a:pt x="6233" y="13431"/>
                  <a:pt x="6233" y="13131"/>
                </a:cubicBezTo>
                <a:cubicBezTo>
                  <a:pt x="6231" y="12833"/>
                  <a:pt x="6412" y="12589"/>
                  <a:pt x="6633" y="12589"/>
                </a:cubicBezTo>
                <a:close/>
                <a:moveTo>
                  <a:pt x="11138" y="12589"/>
                </a:moveTo>
                <a:cubicBezTo>
                  <a:pt x="11361" y="12589"/>
                  <a:pt x="11541" y="12830"/>
                  <a:pt x="11541" y="13131"/>
                </a:cubicBezTo>
                <a:cubicBezTo>
                  <a:pt x="11541" y="13133"/>
                  <a:pt x="11541" y="13139"/>
                  <a:pt x="11541" y="13142"/>
                </a:cubicBezTo>
                <a:cubicBezTo>
                  <a:pt x="11541" y="13147"/>
                  <a:pt x="11541" y="13152"/>
                  <a:pt x="11541" y="13158"/>
                </a:cubicBezTo>
                <a:cubicBezTo>
                  <a:pt x="11539" y="13456"/>
                  <a:pt x="11359" y="13697"/>
                  <a:pt x="11138" y="13697"/>
                </a:cubicBezTo>
                <a:cubicBezTo>
                  <a:pt x="10914" y="13694"/>
                  <a:pt x="10735" y="13454"/>
                  <a:pt x="10738" y="13153"/>
                </a:cubicBezTo>
                <a:cubicBezTo>
                  <a:pt x="10738" y="13150"/>
                  <a:pt x="10738" y="13147"/>
                  <a:pt x="10738" y="13142"/>
                </a:cubicBezTo>
                <a:cubicBezTo>
                  <a:pt x="10738" y="13139"/>
                  <a:pt x="10738" y="13133"/>
                  <a:pt x="10738" y="13131"/>
                </a:cubicBezTo>
                <a:cubicBezTo>
                  <a:pt x="10738" y="12830"/>
                  <a:pt x="10916" y="12589"/>
                  <a:pt x="11138" y="12589"/>
                </a:cubicBezTo>
                <a:close/>
                <a:moveTo>
                  <a:pt x="4915" y="12592"/>
                </a:moveTo>
                <a:cubicBezTo>
                  <a:pt x="5138" y="12592"/>
                  <a:pt x="5316" y="12832"/>
                  <a:pt x="5316" y="13133"/>
                </a:cubicBezTo>
                <a:cubicBezTo>
                  <a:pt x="5318" y="13431"/>
                  <a:pt x="5137" y="13676"/>
                  <a:pt x="4916" y="13676"/>
                </a:cubicBezTo>
                <a:cubicBezTo>
                  <a:pt x="4693" y="13676"/>
                  <a:pt x="4515" y="13433"/>
                  <a:pt x="4513" y="13133"/>
                </a:cubicBezTo>
                <a:cubicBezTo>
                  <a:pt x="4513" y="12835"/>
                  <a:pt x="4693" y="12592"/>
                  <a:pt x="4915" y="12592"/>
                </a:cubicBezTo>
                <a:close/>
                <a:moveTo>
                  <a:pt x="9600" y="13517"/>
                </a:moveTo>
                <a:cubicBezTo>
                  <a:pt x="9651" y="13504"/>
                  <a:pt x="9705" y="13505"/>
                  <a:pt x="9758" y="13522"/>
                </a:cubicBezTo>
                <a:cubicBezTo>
                  <a:pt x="9976" y="13589"/>
                  <a:pt x="10112" y="13875"/>
                  <a:pt x="10064" y="14167"/>
                </a:cubicBezTo>
                <a:cubicBezTo>
                  <a:pt x="10022" y="14419"/>
                  <a:pt x="9855" y="14590"/>
                  <a:pt x="9672" y="14590"/>
                </a:cubicBezTo>
                <a:cubicBezTo>
                  <a:pt x="9642" y="14590"/>
                  <a:pt x="9611" y="14587"/>
                  <a:pt x="9583" y="14579"/>
                </a:cubicBezTo>
                <a:cubicBezTo>
                  <a:pt x="9366" y="14511"/>
                  <a:pt x="9229" y="14223"/>
                  <a:pt x="9277" y="13933"/>
                </a:cubicBezTo>
                <a:cubicBezTo>
                  <a:pt x="9313" y="13714"/>
                  <a:pt x="9445" y="13555"/>
                  <a:pt x="9600" y="13517"/>
                </a:cubicBezTo>
                <a:close/>
                <a:moveTo>
                  <a:pt x="3670" y="13533"/>
                </a:moveTo>
                <a:cubicBezTo>
                  <a:pt x="3825" y="13570"/>
                  <a:pt x="3957" y="13727"/>
                  <a:pt x="3994" y="13947"/>
                </a:cubicBezTo>
                <a:cubicBezTo>
                  <a:pt x="4043" y="14237"/>
                  <a:pt x="3908" y="14527"/>
                  <a:pt x="3691" y="14592"/>
                </a:cubicBezTo>
                <a:cubicBezTo>
                  <a:pt x="3660" y="14603"/>
                  <a:pt x="3629" y="14611"/>
                  <a:pt x="3601" y="14611"/>
                </a:cubicBezTo>
                <a:cubicBezTo>
                  <a:pt x="3416" y="14611"/>
                  <a:pt x="3252" y="14440"/>
                  <a:pt x="3209" y="14188"/>
                </a:cubicBezTo>
                <a:cubicBezTo>
                  <a:pt x="3159" y="13895"/>
                  <a:pt x="3295" y="13605"/>
                  <a:pt x="3512" y="13538"/>
                </a:cubicBezTo>
                <a:cubicBezTo>
                  <a:pt x="3566" y="13521"/>
                  <a:pt x="3619" y="13521"/>
                  <a:pt x="3670" y="13533"/>
                </a:cubicBezTo>
                <a:close/>
                <a:moveTo>
                  <a:pt x="7854" y="14217"/>
                </a:moveTo>
                <a:cubicBezTo>
                  <a:pt x="7957" y="14217"/>
                  <a:pt x="8059" y="14269"/>
                  <a:pt x="8138" y="14374"/>
                </a:cubicBezTo>
                <a:cubicBezTo>
                  <a:pt x="8296" y="14585"/>
                  <a:pt x="8299" y="14926"/>
                  <a:pt x="8143" y="15140"/>
                </a:cubicBezTo>
                <a:cubicBezTo>
                  <a:pt x="8064" y="15246"/>
                  <a:pt x="7958" y="15300"/>
                  <a:pt x="7856" y="15300"/>
                </a:cubicBezTo>
                <a:cubicBezTo>
                  <a:pt x="7753" y="15300"/>
                  <a:pt x="7652" y="15248"/>
                  <a:pt x="7574" y="15143"/>
                </a:cubicBezTo>
                <a:cubicBezTo>
                  <a:pt x="7417" y="14932"/>
                  <a:pt x="7413" y="14590"/>
                  <a:pt x="7570" y="14376"/>
                </a:cubicBezTo>
                <a:cubicBezTo>
                  <a:pt x="7648" y="14271"/>
                  <a:pt x="7751" y="14218"/>
                  <a:pt x="7854" y="14217"/>
                </a:cubicBezTo>
                <a:close/>
                <a:moveTo>
                  <a:pt x="5421" y="14226"/>
                </a:moveTo>
                <a:cubicBezTo>
                  <a:pt x="5524" y="14226"/>
                  <a:pt x="5626" y="14280"/>
                  <a:pt x="5705" y="14386"/>
                </a:cubicBezTo>
                <a:cubicBezTo>
                  <a:pt x="5862" y="14597"/>
                  <a:pt x="5862" y="14941"/>
                  <a:pt x="5705" y="15152"/>
                </a:cubicBezTo>
                <a:cubicBezTo>
                  <a:pt x="5626" y="15257"/>
                  <a:pt x="5524" y="15311"/>
                  <a:pt x="5421" y="15311"/>
                </a:cubicBezTo>
                <a:cubicBezTo>
                  <a:pt x="5317" y="15311"/>
                  <a:pt x="5214" y="15257"/>
                  <a:pt x="5136" y="15152"/>
                </a:cubicBezTo>
                <a:cubicBezTo>
                  <a:pt x="4979" y="14941"/>
                  <a:pt x="4979" y="14597"/>
                  <a:pt x="5136" y="14386"/>
                </a:cubicBezTo>
                <a:cubicBezTo>
                  <a:pt x="5214" y="14280"/>
                  <a:pt x="5318" y="14226"/>
                  <a:pt x="5421" y="14226"/>
                </a:cubicBezTo>
                <a:close/>
                <a:moveTo>
                  <a:pt x="2382" y="14454"/>
                </a:moveTo>
                <a:cubicBezTo>
                  <a:pt x="2538" y="14472"/>
                  <a:pt x="2677" y="14614"/>
                  <a:pt x="2728" y="14827"/>
                </a:cubicBezTo>
                <a:cubicBezTo>
                  <a:pt x="2797" y="15111"/>
                  <a:pt x="2681" y="15417"/>
                  <a:pt x="2470" y="15509"/>
                </a:cubicBezTo>
                <a:cubicBezTo>
                  <a:pt x="2430" y="15528"/>
                  <a:pt x="2387" y="15536"/>
                  <a:pt x="2347" y="15536"/>
                </a:cubicBezTo>
                <a:cubicBezTo>
                  <a:pt x="2178" y="15536"/>
                  <a:pt x="2019" y="15389"/>
                  <a:pt x="1965" y="15159"/>
                </a:cubicBezTo>
                <a:cubicBezTo>
                  <a:pt x="1897" y="14874"/>
                  <a:pt x="2012" y="14569"/>
                  <a:pt x="2225" y="14477"/>
                </a:cubicBezTo>
                <a:cubicBezTo>
                  <a:pt x="2278" y="14454"/>
                  <a:pt x="2330" y="14448"/>
                  <a:pt x="2382" y="14454"/>
                </a:cubicBezTo>
                <a:close/>
                <a:moveTo>
                  <a:pt x="10881" y="14488"/>
                </a:moveTo>
                <a:cubicBezTo>
                  <a:pt x="10933" y="14482"/>
                  <a:pt x="10987" y="14490"/>
                  <a:pt x="11040" y="14513"/>
                </a:cubicBezTo>
                <a:cubicBezTo>
                  <a:pt x="11251" y="14608"/>
                  <a:pt x="11365" y="14913"/>
                  <a:pt x="11296" y="15197"/>
                </a:cubicBezTo>
                <a:cubicBezTo>
                  <a:pt x="11240" y="15425"/>
                  <a:pt x="11084" y="15568"/>
                  <a:pt x="10915" y="15568"/>
                </a:cubicBezTo>
                <a:cubicBezTo>
                  <a:pt x="10873" y="15568"/>
                  <a:pt x="10830" y="15559"/>
                  <a:pt x="10788" y="15541"/>
                </a:cubicBezTo>
                <a:cubicBezTo>
                  <a:pt x="10577" y="15449"/>
                  <a:pt x="10463" y="15143"/>
                  <a:pt x="10533" y="14859"/>
                </a:cubicBezTo>
                <a:cubicBezTo>
                  <a:pt x="10585" y="14645"/>
                  <a:pt x="10725" y="14506"/>
                  <a:pt x="10881" y="14488"/>
                </a:cubicBezTo>
                <a:close/>
                <a:moveTo>
                  <a:pt x="6635" y="14904"/>
                </a:moveTo>
                <a:cubicBezTo>
                  <a:pt x="6635" y="14904"/>
                  <a:pt x="6638" y="14904"/>
                  <a:pt x="6640" y="14904"/>
                </a:cubicBezTo>
                <a:lnTo>
                  <a:pt x="6642" y="14904"/>
                </a:lnTo>
                <a:cubicBezTo>
                  <a:pt x="6865" y="14901"/>
                  <a:pt x="7045" y="15142"/>
                  <a:pt x="7045" y="15443"/>
                </a:cubicBezTo>
                <a:cubicBezTo>
                  <a:pt x="7047" y="15741"/>
                  <a:pt x="6870" y="15986"/>
                  <a:pt x="6648" y="15989"/>
                </a:cubicBezTo>
                <a:cubicBezTo>
                  <a:pt x="6647" y="15989"/>
                  <a:pt x="6645" y="15989"/>
                  <a:pt x="6643" y="15989"/>
                </a:cubicBezTo>
                <a:cubicBezTo>
                  <a:pt x="6643" y="15989"/>
                  <a:pt x="6642" y="15989"/>
                  <a:pt x="6640" y="15989"/>
                </a:cubicBezTo>
                <a:cubicBezTo>
                  <a:pt x="6638" y="15989"/>
                  <a:pt x="6637" y="15989"/>
                  <a:pt x="6637" y="15989"/>
                </a:cubicBezTo>
                <a:cubicBezTo>
                  <a:pt x="6413" y="15989"/>
                  <a:pt x="6233" y="15745"/>
                  <a:pt x="6233" y="15447"/>
                </a:cubicBezTo>
                <a:cubicBezTo>
                  <a:pt x="6233" y="15147"/>
                  <a:pt x="6412" y="14904"/>
                  <a:pt x="6635" y="14904"/>
                </a:cubicBezTo>
                <a:close/>
                <a:moveTo>
                  <a:pt x="9027" y="15193"/>
                </a:moveTo>
                <a:cubicBezTo>
                  <a:pt x="9130" y="15177"/>
                  <a:pt x="9237" y="15215"/>
                  <a:pt x="9324" y="15309"/>
                </a:cubicBezTo>
                <a:cubicBezTo>
                  <a:pt x="9497" y="15493"/>
                  <a:pt x="9525" y="15833"/>
                  <a:pt x="9389" y="16066"/>
                </a:cubicBezTo>
                <a:cubicBezTo>
                  <a:pt x="9308" y="16201"/>
                  <a:pt x="9191" y="16273"/>
                  <a:pt x="9073" y="16273"/>
                </a:cubicBezTo>
                <a:cubicBezTo>
                  <a:pt x="8986" y="16273"/>
                  <a:pt x="8897" y="16235"/>
                  <a:pt x="8823" y="16157"/>
                </a:cubicBezTo>
                <a:cubicBezTo>
                  <a:pt x="8648" y="15970"/>
                  <a:pt x="8620" y="15628"/>
                  <a:pt x="8757" y="15395"/>
                </a:cubicBezTo>
                <a:lnTo>
                  <a:pt x="8759" y="15395"/>
                </a:lnTo>
                <a:cubicBezTo>
                  <a:pt x="8827" y="15277"/>
                  <a:pt x="8925" y="15208"/>
                  <a:pt x="9027" y="15193"/>
                </a:cubicBezTo>
                <a:close/>
                <a:moveTo>
                  <a:pt x="4249" y="15206"/>
                </a:moveTo>
                <a:cubicBezTo>
                  <a:pt x="4352" y="15222"/>
                  <a:pt x="4448" y="15290"/>
                  <a:pt x="4518" y="15406"/>
                </a:cubicBezTo>
                <a:cubicBezTo>
                  <a:pt x="4657" y="15639"/>
                  <a:pt x="4628" y="15979"/>
                  <a:pt x="4455" y="16166"/>
                </a:cubicBezTo>
                <a:cubicBezTo>
                  <a:pt x="4381" y="16247"/>
                  <a:pt x="4292" y="16286"/>
                  <a:pt x="4206" y="16286"/>
                </a:cubicBezTo>
                <a:cubicBezTo>
                  <a:pt x="4087" y="16286"/>
                  <a:pt x="3970" y="16214"/>
                  <a:pt x="3890" y="16082"/>
                </a:cubicBezTo>
                <a:cubicBezTo>
                  <a:pt x="3751" y="15849"/>
                  <a:pt x="3779" y="15509"/>
                  <a:pt x="3954" y="15322"/>
                </a:cubicBezTo>
                <a:cubicBezTo>
                  <a:pt x="4040" y="15229"/>
                  <a:pt x="4147" y="15191"/>
                  <a:pt x="4249" y="15206"/>
                </a:cubicBezTo>
                <a:close/>
                <a:moveTo>
                  <a:pt x="3047" y="16150"/>
                </a:moveTo>
                <a:cubicBezTo>
                  <a:pt x="3149" y="16172"/>
                  <a:pt x="3245" y="16246"/>
                  <a:pt x="3311" y="16366"/>
                </a:cubicBezTo>
                <a:cubicBezTo>
                  <a:pt x="3441" y="16607"/>
                  <a:pt x="3401" y="16947"/>
                  <a:pt x="3220" y="17123"/>
                </a:cubicBezTo>
                <a:cubicBezTo>
                  <a:pt x="3149" y="17194"/>
                  <a:pt x="3067" y="17225"/>
                  <a:pt x="2985" y="17225"/>
                </a:cubicBezTo>
                <a:cubicBezTo>
                  <a:pt x="2860" y="17225"/>
                  <a:pt x="2737" y="17149"/>
                  <a:pt x="2659" y="17003"/>
                </a:cubicBezTo>
                <a:cubicBezTo>
                  <a:pt x="2528" y="16759"/>
                  <a:pt x="2568" y="16421"/>
                  <a:pt x="2749" y="16245"/>
                </a:cubicBezTo>
                <a:cubicBezTo>
                  <a:pt x="2838" y="16157"/>
                  <a:pt x="2946" y="16128"/>
                  <a:pt x="3047" y="16150"/>
                </a:cubicBezTo>
                <a:close/>
                <a:moveTo>
                  <a:pt x="10207" y="16180"/>
                </a:moveTo>
                <a:cubicBezTo>
                  <a:pt x="10309" y="16158"/>
                  <a:pt x="10417" y="16188"/>
                  <a:pt x="10506" y="16277"/>
                </a:cubicBezTo>
                <a:cubicBezTo>
                  <a:pt x="10687" y="16453"/>
                  <a:pt x="10725" y="16791"/>
                  <a:pt x="10592" y="17032"/>
                </a:cubicBezTo>
                <a:cubicBezTo>
                  <a:pt x="10512" y="17177"/>
                  <a:pt x="10394" y="17255"/>
                  <a:pt x="10270" y="17255"/>
                </a:cubicBezTo>
                <a:cubicBezTo>
                  <a:pt x="10187" y="17255"/>
                  <a:pt x="10104" y="17221"/>
                  <a:pt x="10032" y="17150"/>
                </a:cubicBezTo>
                <a:cubicBezTo>
                  <a:pt x="9853" y="16974"/>
                  <a:pt x="9815" y="16634"/>
                  <a:pt x="9946" y="16393"/>
                </a:cubicBezTo>
                <a:cubicBezTo>
                  <a:pt x="10011" y="16273"/>
                  <a:pt x="10106" y="16201"/>
                  <a:pt x="10207" y="16180"/>
                </a:cubicBezTo>
                <a:close/>
                <a:moveTo>
                  <a:pt x="7972" y="16357"/>
                </a:moveTo>
                <a:cubicBezTo>
                  <a:pt x="8129" y="16345"/>
                  <a:pt x="8283" y="16458"/>
                  <a:pt x="8357" y="16662"/>
                </a:cubicBezTo>
                <a:cubicBezTo>
                  <a:pt x="8454" y="16930"/>
                  <a:pt x="8370" y="17255"/>
                  <a:pt x="8171" y="17385"/>
                </a:cubicBezTo>
                <a:cubicBezTo>
                  <a:pt x="8113" y="17422"/>
                  <a:pt x="8056" y="17441"/>
                  <a:pt x="7996" y="17441"/>
                </a:cubicBezTo>
                <a:cubicBezTo>
                  <a:pt x="7847" y="17441"/>
                  <a:pt x="7703" y="17329"/>
                  <a:pt x="7633" y="17137"/>
                </a:cubicBezTo>
                <a:cubicBezTo>
                  <a:pt x="7536" y="16869"/>
                  <a:pt x="7619" y="16544"/>
                  <a:pt x="7818" y="16414"/>
                </a:cubicBezTo>
                <a:cubicBezTo>
                  <a:pt x="7868" y="16381"/>
                  <a:pt x="7920" y="16361"/>
                  <a:pt x="7972" y="16357"/>
                </a:cubicBezTo>
                <a:close/>
                <a:moveTo>
                  <a:pt x="5305" y="16366"/>
                </a:moveTo>
                <a:cubicBezTo>
                  <a:pt x="5357" y="16369"/>
                  <a:pt x="5410" y="16386"/>
                  <a:pt x="5460" y="16418"/>
                </a:cubicBezTo>
                <a:cubicBezTo>
                  <a:pt x="5661" y="16548"/>
                  <a:pt x="5746" y="16873"/>
                  <a:pt x="5649" y="17141"/>
                </a:cubicBezTo>
                <a:cubicBezTo>
                  <a:pt x="5579" y="17336"/>
                  <a:pt x="5435" y="17448"/>
                  <a:pt x="5284" y="17448"/>
                </a:cubicBezTo>
                <a:cubicBezTo>
                  <a:pt x="5226" y="17448"/>
                  <a:pt x="5166" y="17432"/>
                  <a:pt x="5112" y="17394"/>
                </a:cubicBezTo>
                <a:cubicBezTo>
                  <a:pt x="4911" y="17264"/>
                  <a:pt x="4827" y="16941"/>
                  <a:pt x="4923" y="16671"/>
                </a:cubicBezTo>
                <a:cubicBezTo>
                  <a:pt x="4995" y="16470"/>
                  <a:pt x="5148" y="16356"/>
                  <a:pt x="5305" y="16366"/>
                </a:cubicBezTo>
                <a:close/>
                <a:moveTo>
                  <a:pt x="6633" y="16778"/>
                </a:moveTo>
                <a:cubicBezTo>
                  <a:pt x="6635" y="16778"/>
                  <a:pt x="6638" y="16778"/>
                  <a:pt x="6642" y="16778"/>
                </a:cubicBezTo>
                <a:cubicBezTo>
                  <a:pt x="6642" y="16778"/>
                  <a:pt x="6643" y="16778"/>
                  <a:pt x="6645" y="16778"/>
                </a:cubicBezTo>
                <a:cubicBezTo>
                  <a:pt x="6866" y="16778"/>
                  <a:pt x="7048" y="17021"/>
                  <a:pt x="7050" y="17319"/>
                </a:cubicBezTo>
                <a:cubicBezTo>
                  <a:pt x="7050" y="17619"/>
                  <a:pt x="6871" y="17862"/>
                  <a:pt x="6650" y="17862"/>
                </a:cubicBezTo>
                <a:cubicBezTo>
                  <a:pt x="6646" y="17862"/>
                  <a:pt x="6644" y="17862"/>
                  <a:pt x="6642" y="17862"/>
                </a:cubicBezTo>
                <a:cubicBezTo>
                  <a:pt x="6640" y="17862"/>
                  <a:pt x="6637" y="17862"/>
                  <a:pt x="6633" y="17862"/>
                </a:cubicBezTo>
                <a:cubicBezTo>
                  <a:pt x="6412" y="17862"/>
                  <a:pt x="6231" y="17621"/>
                  <a:pt x="6231" y="17323"/>
                </a:cubicBezTo>
                <a:cubicBezTo>
                  <a:pt x="6231" y="17023"/>
                  <a:pt x="6412" y="16778"/>
                  <a:pt x="6633" y="16778"/>
                </a:cubicBezTo>
                <a:close/>
                <a:moveTo>
                  <a:pt x="3917" y="17494"/>
                </a:moveTo>
                <a:cubicBezTo>
                  <a:pt x="4018" y="17472"/>
                  <a:pt x="4126" y="17503"/>
                  <a:pt x="4216" y="17591"/>
                </a:cubicBezTo>
                <a:cubicBezTo>
                  <a:pt x="4216" y="17591"/>
                  <a:pt x="4216" y="17591"/>
                  <a:pt x="4216" y="17594"/>
                </a:cubicBezTo>
                <a:cubicBezTo>
                  <a:pt x="4395" y="17770"/>
                  <a:pt x="4434" y="18108"/>
                  <a:pt x="4303" y="18349"/>
                </a:cubicBezTo>
                <a:cubicBezTo>
                  <a:pt x="4223" y="18495"/>
                  <a:pt x="4102" y="18571"/>
                  <a:pt x="3978" y="18571"/>
                </a:cubicBezTo>
                <a:cubicBezTo>
                  <a:pt x="3895" y="18571"/>
                  <a:pt x="3812" y="18535"/>
                  <a:pt x="3740" y="18465"/>
                </a:cubicBezTo>
                <a:cubicBezTo>
                  <a:pt x="3561" y="18289"/>
                  <a:pt x="3523" y="17951"/>
                  <a:pt x="3653" y="17710"/>
                </a:cubicBezTo>
                <a:cubicBezTo>
                  <a:pt x="3719" y="17589"/>
                  <a:pt x="3815" y="17515"/>
                  <a:pt x="3917" y="17494"/>
                </a:cubicBezTo>
                <a:close/>
                <a:moveTo>
                  <a:pt x="9333" y="17516"/>
                </a:moveTo>
                <a:cubicBezTo>
                  <a:pt x="9434" y="17538"/>
                  <a:pt x="9531" y="17613"/>
                  <a:pt x="9596" y="17735"/>
                </a:cubicBezTo>
                <a:cubicBezTo>
                  <a:pt x="9727" y="17976"/>
                  <a:pt x="9686" y="18313"/>
                  <a:pt x="9505" y="18490"/>
                </a:cubicBezTo>
                <a:cubicBezTo>
                  <a:pt x="9435" y="18557"/>
                  <a:pt x="9353" y="18592"/>
                  <a:pt x="9270" y="18592"/>
                </a:cubicBezTo>
                <a:cubicBezTo>
                  <a:pt x="9146" y="18592"/>
                  <a:pt x="9023" y="18515"/>
                  <a:pt x="8945" y="18369"/>
                </a:cubicBezTo>
                <a:cubicBezTo>
                  <a:pt x="8814" y="18126"/>
                  <a:pt x="8854" y="17788"/>
                  <a:pt x="9034" y="17612"/>
                </a:cubicBezTo>
                <a:cubicBezTo>
                  <a:pt x="9124" y="17524"/>
                  <a:pt x="9231" y="17494"/>
                  <a:pt x="9333" y="17516"/>
                </a:cubicBezTo>
                <a:close/>
                <a:moveTo>
                  <a:pt x="14909" y="17564"/>
                </a:moveTo>
                <a:cubicBezTo>
                  <a:pt x="15338" y="17564"/>
                  <a:pt x="15686" y="18033"/>
                  <a:pt x="15686" y="18610"/>
                </a:cubicBezTo>
                <a:cubicBezTo>
                  <a:pt x="15686" y="19188"/>
                  <a:pt x="15338" y="19656"/>
                  <a:pt x="14909" y="19656"/>
                </a:cubicBezTo>
                <a:cubicBezTo>
                  <a:pt x="14481" y="19656"/>
                  <a:pt x="14133" y="19188"/>
                  <a:pt x="14133" y="18610"/>
                </a:cubicBezTo>
                <a:cubicBezTo>
                  <a:pt x="14133" y="18033"/>
                  <a:pt x="14481" y="17564"/>
                  <a:pt x="14909" y="17564"/>
                </a:cubicBezTo>
                <a:close/>
                <a:moveTo>
                  <a:pt x="18107" y="17564"/>
                </a:moveTo>
                <a:cubicBezTo>
                  <a:pt x="18536" y="17564"/>
                  <a:pt x="18884" y="18033"/>
                  <a:pt x="18884" y="18610"/>
                </a:cubicBezTo>
                <a:cubicBezTo>
                  <a:pt x="18884" y="19188"/>
                  <a:pt x="18536" y="19656"/>
                  <a:pt x="18107" y="19656"/>
                </a:cubicBezTo>
                <a:cubicBezTo>
                  <a:pt x="17678" y="19656"/>
                  <a:pt x="17330" y="19188"/>
                  <a:pt x="17330" y="18610"/>
                </a:cubicBezTo>
                <a:cubicBezTo>
                  <a:pt x="17330" y="18033"/>
                  <a:pt x="17678" y="17564"/>
                  <a:pt x="18107" y="17564"/>
                </a:cubicBezTo>
                <a:close/>
                <a:moveTo>
                  <a:pt x="5197" y="18355"/>
                </a:moveTo>
                <a:cubicBezTo>
                  <a:pt x="5249" y="18350"/>
                  <a:pt x="5303" y="18359"/>
                  <a:pt x="5355" y="18383"/>
                </a:cubicBezTo>
                <a:cubicBezTo>
                  <a:pt x="5566" y="18475"/>
                  <a:pt x="5682" y="18781"/>
                  <a:pt x="5612" y="19065"/>
                </a:cubicBezTo>
                <a:cubicBezTo>
                  <a:pt x="5558" y="19292"/>
                  <a:pt x="5399" y="19438"/>
                  <a:pt x="5230" y="19438"/>
                </a:cubicBezTo>
                <a:cubicBezTo>
                  <a:pt x="5188" y="19438"/>
                  <a:pt x="5146" y="19429"/>
                  <a:pt x="5105" y="19410"/>
                </a:cubicBezTo>
                <a:cubicBezTo>
                  <a:pt x="4894" y="19318"/>
                  <a:pt x="4780" y="19010"/>
                  <a:pt x="4849" y="18728"/>
                </a:cubicBezTo>
                <a:cubicBezTo>
                  <a:pt x="4900" y="18515"/>
                  <a:pt x="5041" y="18373"/>
                  <a:pt x="5197" y="18355"/>
                </a:cubicBezTo>
                <a:close/>
                <a:moveTo>
                  <a:pt x="8050" y="18369"/>
                </a:moveTo>
                <a:cubicBezTo>
                  <a:pt x="8206" y="18388"/>
                  <a:pt x="8346" y="18529"/>
                  <a:pt x="8398" y="18742"/>
                </a:cubicBezTo>
                <a:cubicBezTo>
                  <a:pt x="8464" y="19026"/>
                  <a:pt x="8347" y="19332"/>
                  <a:pt x="8136" y="19422"/>
                </a:cubicBezTo>
                <a:cubicBezTo>
                  <a:pt x="8096" y="19441"/>
                  <a:pt x="8053" y="19449"/>
                  <a:pt x="8013" y="19449"/>
                </a:cubicBezTo>
                <a:cubicBezTo>
                  <a:pt x="7842" y="19449"/>
                  <a:pt x="7685" y="19302"/>
                  <a:pt x="7631" y="19072"/>
                </a:cubicBezTo>
                <a:cubicBezTo>
                  <a:pt x="7563" y="18787"/>
                  <a:pt x="7680" y="18481"/>
                  <a:pt x="7891" y="18392"/>
                </a:cubicBezTo>
                <a:cubicBezTo>
                  <a:pt x="7944" y="18369"/>
                  <a:pt x="7998" y="18363"/>
                  <a:pt x="8050" y="18369"/>
                </a:cubicBezTo>
                <a:close/>
                <a:moveTo>
                  <a:pt x="6621" y="18656"/>
                </a:moveTo>
                <a:cubicBezTo>
                  <a:pt x="6845" y="18656"/>
                  <a:pt x="7023" y="18899"/>
                  <a:pt x="7023" y="19197"/>
                </a:cubicBezTo>
                <a:cubicBezTo>
                  <a:pt x="7021" y="19497"/>
                  <a:pt x="6843" y="19738"/>
                  <a:pt x="6620" y="19738"/>
                </a:cubicBezTo>
                <a:cubicBezTo>
                  <a:pt x="6399" y="19735"/>
                  <a:pt x="6218" y="19495"/>
                  <a:pt x="6220" y="19194"/>
                </a:cubicBezTo>
                <a:cubicBezTo>
                  <a:pt x="6220" y="18897"/>
                  <a:pt x="6400" y="18653"/>
                  <a:pt x="6621" y="18656"/>
                </a:cubicBezTo>
                <a:close/>
              </a:path>
            </a:pathLst>
          </a:custGeom>
          <a:solidFill>
            <a:srgbClr val="FEC9C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3" name="Unidad 1. Palabras y Nuestras Palabras…"/>
          <p:cNvSpPr txBox="1"/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1. Palabras y Nuestras Palabras </a:t>
            </a:r>
          </a:p>
          <a:p>
            <a:pPr algn="r">
              <a:defRPr sz="2700"/>
            </a:pPr>
            <a:r>
              <a:t>Lección 1. 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omos Activos"/>
          <p:cNvSpPr txBox="1"/>
          <p:nvPr>
            <p:ph type="body" sz="quarter" idx="1"/>
          </p:nvPr>
        </p:nvSpPr>
        <p:spPr>
          <a:xfrm>
            <a:off x="8084741" y="2444452"/>
            <a:ext cx="4135339" cy="5604818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/>
            </a:pPr>
            <a:r>
              <a:t>Somos Activos</a:t>
            </a:r>
          </a:p>
        </p:txBody>
      </p:sp>
      <p:sp>
        <p:nvSpPr>
          <p:cNvPr id="176" name="Head"/>
          <p:cNvSpPr/>
          <p:nvPr/>
        </p:nvSpPr>
        <p:spPr>
          <a:xfrm>
            <a:off x="3350623" y="2552237"/>
            <a:ext cx="1147354" cy="137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7" name="Shape"/>
          <p:cNvSpPr/>
          <p:nvPr/>
        </p:nvSpPr>
        <p:spPr>
          <a:xfrm>
            <a:off x="2162038" y="5422437"/>
            <a:ext cx="1147354" cy="137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861" y="14115"/>
                  <a:pt x="19948" y="14032"/>
                  <a:pt x="19999" y="13935"/>
                </a:cubicBezTo>
                <a:cubicBezTo>
                  <a:pt x="20049" y="13838"/>
                  <a:pt x="20064" y="13727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8" name="Ear"/>
          <p:cNvSpPr/>
          <p:nvPr/>
        </p:nvSpPr>
        <p:spPr>
          <a:xfrm>
            <a:off x="1867191" y="2091537"/>
            <a:ext cx="1052024" cy="143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fill="norm" stroke="1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79" name="Eye"/>
          <p:cNvSpPr/>
          <p:nvPr/>
        </p:nvSpPr>
        <p:spPr>
          <a:xfrm>
            <a:off x="3436000" y="5511337"/>
            <a:ext cx="1519177" cy="792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6707" y="0"/>
                  <a:pt x="2918" y="3569"/>
                  <a:pt x="407" y="9790"/>
                </a:cubicBezTo>
                <a:lnTo>
                  <a:pt x="0" y="10800"/>
                </a:lnTo>
                <a:lnTo>
                  <a:pt x="407" y="11810"/>
                </a:lnTo>
                <a:cubicBezTo>
                  <a:pt x="2918" y="18032"/>
                  <a:pt x="6707" y="21600"/>
                  <a:pt x="10800" y="21600"/>
                </a:cubicBezTo>
                <a:cubicBezTo>
                  <a:pt x="14893" y="21600"/>
                  <a:pt x="18680" y="18032"/>
                  <a:pt x="21192" y="11810"/>
                </a:cubicBezTo>
                <a:lnTo>
                  <a:pt x="21600" y="10800"/>
                </a:lnTo>
                <a:lnTo>
                  <a:pt x="21192" y="9790"/>
                </a:lnTo>
                <a:cubicBezTo>
                  <a:pt x="18680" y="3569"/>
                  <a:pt x="14893" y="0"/>
                  <a:pt x="10800" y="0"/>
                </a:cubicBezTo>
                <a:close/>
                <a:moveTo>
                  <a:pt x="8667" y="3677"/>
                </a:moveTo>
                <a:cubicBezTo>
                  <a:pt x="7382" y="5094"/>
                  <a:pt x="6517" y="7753"/>
                  <a:pt x="6517" y="10800"/>
                </a:cubicBezTo>
                <a:cubicBezTo>
                  <a:pt x="6517" y="13847"/>
                  <a:pt x="7382" y="16502"/>
                  <a:pt x="8667" y="17920"/>
                </a:cubicBezTo>
                <a:cubicBezTo>
                  <a:pt x="6166" y="17019"/>
                  <a:pt x="3899" y="14543"/>
                  <a:pt x="2199" y="10800"/>
                </a:cubicBezTo>
                <a:cubicBezTo>
                  <a:pt x="3899" y="7057"/>
                  <a:pt x="6166" y="4577"/>
                  <a:pt x="8667" y="3677"/>
                </a:cubicBezTo>
                <a:close/>
                <a:moveTo>
                  <a:pt x="12931" y="3677"/>
                </a:moveTo>
                <a:cubicBezTo>
                  <a:pt x="15432" y="4577"/>
                  <a:pt x="17699" y="7057"/>
                  <a:pt x="19400" y="10800"/>
                </a:cubicBezTo>
                <a:cubicBezTo>
                  <a:pt x="17699" y="14543"/>
                  <a:pt x="15432" y="17019"/>
                  <a:pt x="12931" y="17920"/>
                </a:cubicBezTo>
                <a:cubicBezTo>
                  <a:pt x="14216" y="16502"/>
                  <a:pt x="15081" y="13847"/>
                  <a:pt x="15081" y="10800"/>
                </a:cubicBezTo>
                <a:cubicBezTo>
                  <a:pt x="15081" y="7753"/>
                  <a:pt x="14216" y="5094"/>
                  <a:pt x="12931" y="3677"/>
                </a:cubicBezTo>
                <a:close/>
                <a:moveTo>
                  <a:pt x="12219" y="6169"/>
                </a:moveTo>
                <a:cubicBezTo>
                  <a:pt x="12805" y="6169"/>
                  <a:pt x="13279" y="7078"/>
                  <a:pt x="13279" y="8201"/>
                </a:cubicBezTo>
                <a:cubicBezTo>
                  <a:pt x="13279" y="9324"/>
                  <a:pt x="12805" y="10234"/>
                  <a:pt x="12219" y="10234"/>
                </a:cubicBezTo>
                <a:cubicBezTo>
                  <a:pt x="11634" y="10234"/>
                  <a:pt x="11159" y="9324"/>
                  <a:pt x="11159" y="8201"/>
                </a:cubicBezTo>
                <a:cubicBezTo>
                  <a:pt x="11159" y="7078"/>
                  <a:pt x="11634" y="6169"/>
                  <a:pt x="12219" y="6169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0" name="Pencil"/>
          <p:cNvSpPr/>
          <p:nvPr/>
        </p:nvSpPr>
        <p:spPr>
          <a:xfrm>
            <a:off x="4721801" y="6448060"/>
            <a:ext cx="233798" cy="2448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6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6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0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gradFill>
            <a:gsLst>
              <a:gs pos="0">
                <a:srgbClr val="9CBB8A"/>
              </a:gs>
              <a:gs pos="100000">
                <a:srgbClr val="359137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1" name="Book"/>
          <p:cNvSpPr/>
          <p:nvPr/>
        </p:nvSpPr>
        <p:spPr>
          <a:xfrm>
            <a:off x="5451513" y="6638338"/>
            <a:ext cx="1761925" cy="143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777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2" name="Radio"/>
          <p:cNvSpPr/>
          <p:nvPr/>
        </p:nvSpPr>
        <p:spPr>
          <a:xfrm>
            <a:off x="5799010" y="3823824"/>
            <a:ext cx="1848432" cy="1372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52" y="0"/>
                </a:moveTo>
                <a:lnTo>
                  <a:pt x="1741" y="850"/>
                </a:lnTo>
                <a:lnTo>
                  <a:pt x="3068" y="1166"/>
                </a:lnTo>
                <a:lnTo>
                  <a:pt x="3091" y="991"/>
                </a:lnTo>
                <a:lnTo>
                  <a:pt x="9557" y="2526"/>
                </a:lnTo>
                <a:lnTo>
                  <a:pt x="9534" y="2703"/>
                </a:lnTo>
                <a:lnTo>
                  <a:pt x="18559" y="4845"/>
                </a:lnTo>
                <a:lnTo>
                  <a:pt x="682" y="4845"/>
                </a:lnTo>
                <a:cubicBezTo>
                  <a:pt x="306" y="4845"/>
                  <a:pt x="0" y="5257"/>
                  <a:pt x="0" y="5764"/>
                </a:cubicBezTo>
                <a:lnTo>
                  <a:pt x="0" y="20684"/>
                </a:lnTo>
                <a:cubicBezTo>
                  <a:pt x="0" y="21191"/>
                  <a:pt x="306" y="21600"/>
                  <a:pt x="682" y="21600"/>
                </a:cubicBezTo>
                <a:lnTo>
                  <a:pt x="20918" y="21600"/>
                </a:lnTo>
                <a:cubicBezTo>
                  <a:pt x="21294" y="21600"/>
                  <a:pt x="21600" y="21191"/>
                  <a:pt x="21600" y="20684"/>
                </a:cubicBezTo>
                <a:lnTo>
                  <a:pt x="21600" y="5764"/>
                </a:lnTo>
                <a:cubicBezTo>
                  <a:pt x="21600" y="5257"/>
                  <a:pt x="21294" y="4845"/>
                  <a:pt x="20918" y="4845"/>
                </a:cubicBezTo>
                <a:lnTo>
                  <a:pt x="19723" y="4845"/>
                </a:lnTo>
                <a:lnTo>
                  <a:pt x="19800" y="4261"/>
                </a:lnTo>
                <a:lnTo>
                  <a:pt x="9645" y="1851"/>
                </a:lnTo>
                <a:lnTo>
                  <a:pt x="9623" y="2026"/>
                </a:lnTo>
                <a:lnTo>
                  <a:pt x="3157" y="491"/>
                </a:lnTo>
                <a:lnTo>
                  <a:pt x="3179" y="316"/>
                </a:lnTo>
                <a:lnTo>
                  <a:pt x="1852" y="0"/>
                </a:lnTo>
                <a:close/>
                <a:moveTo>
                  <a:pt x="6640" y="6523"/>
                </a:moveTo>
                <a:cubicBezTo>
                  <a:pt x="6861" y="6523"/>
                  <a:pt x="7042" y="6769"/>
                  <a:pt x="7042" y="7067"/>
                </a:cubicBezTo>
                <a:cubicBezTo>
                  <a:pt x="7042" y="7364"/>
                  <a:pt x="6862" y="7608"/>
                  <a:pt x="6638" y="7608"/>
                </a:cubicBezTo>
                <a:cubicBezTo>
                  <a:pt x="6417" y="7608"/>
                  <a:pt x="6238" y="7364"/>
                  <a:pt x="6238" y="7067"/>
                </a:cubicBezTo>
                <a:cubicBezTo>
                  <a:pt x="6238" y="6766"/>
                  <a:pt x="6417" y="6523"/>
                  <a:pt x="6640" y="6523"/>
                </a:cubicBezTo>
                <a:close/>
                <a:moveTo>
                  <a:pt x="16571" y="6582"/>
                </a:moveTo>
                <a:cubicBezTo>
                  <a:pt x="18510" y="6582"/>
                  <a:pt x="20082" y="8699"/>
                  <a:pt x="20082" y="11312"/>
                </a:cubicBezTo>
                <a:cubicBezTo>
                  <a:pt x="20082" y="13924"/>
                  <a:pt x="18510" y="16043"/>
                  <a:pt x="16571" y="16043"/>
                </a:cubicBezTo>
                <a:cubicBezTo>
                  <a:pt x="14631" y="16043"/>
                  <a:pt x="13057" y="13924"/>
                  <a:pt x="13057" y="11312"/>
                </a:cubicBezTo>
                <a:cubicBezTo>
                  <a:pt x="13057" y="8699"/>
                  <a:pt x="14631" y="6582"/>
                  <a:pt x="16571" y="6582"/>
                </a:cubicBezTo>
                <a:close/>
                <a:moveTo>
                  <a:pt x="5283" y="6819"/>
                </a:moveTo>
                <a:cubicBezTo>
                  <a:pt x="5439" y="6837"/>
                  <a:pt x="5579" y="6979"/>
                  <a:pt x="5630" y="7194"/>
                </a:cubicBezTo>
                <a:cubicBezTo>
                  <a:pt x="5699" y="7478"/>
                  <a:pt x="5582" y="7779"/>
                  <a:pt x="5370" y="7871"/>
                </a:cubicBezTo>
                <a:cubicBezTo>
                  <a:pt x="5330" y="7890"/>
                  <a:pt x="5289" y="7899"/>
                  <a:pt x="5249" y="7899"/>
                </a:cubicBezTo>
                <a:cubicBezTo>
                  <a:pt x="5078" y="7899"/>
                  <a:pt x="4920" y="7753"/>
                  <a:pt x="4864" y="7526"/>
                </a:cubicBezTo>
                <a:cubicBezTo>
                  <a:pt x="4796" y="7239"/>
                  <a:pt x="4913" y="6936"/>
                  <a:pt x="5124" y="6844"/>
                </a:cubicBezTo>
                <a:cubicBezTo>
                  <a:pt x="5177" y="6821"/>
                  <a:pt x="5231" y="6813"/>
                  <a:pt x="5283" y="6819"/>
                </a:cubicBezTo>
                <a:close/>
                <a:moveTo>
                  <a:pt x="7996" y="6821"/>
                </a:moveTo>
                <a:cubicBezTo>
                  <a:pt x="8048" y="6815"/>
                  <a:pt x="8102" y="6823"/>
                  <a:pt x="8154" y="6846"/>
                </a:cubicBezTo>
                <a:cubicBezTo>
                  <a:pt x="8366" y="6938"/>
                  <a:pt x="8481" y="7244"/>
                  <a:pt x="8413" y="7528"/>
                </a:cubicBezTo>
                <a:cubicBezTo>
                  <a:pt x="8356" y="7758"/>
                  <a:pt x="8200" y="7903"/>
                  <a:pt x="8031" y="7903"/>
                </a:cubicBezTo>
                <a:cubicBezTo>
                  <a:pt x="7989" y="7903"/>
                  <a:pt x="7946" y="7895"/>
                  <a:pt x="7906" y="7878"/>
                </a:cubicBezTo>
                <a:cubicBezTo>
                  <a:pt x="7693" y="7784"/>
                  <a:pt x="7580" y="7480"/>
                  <a:pt x="7648" y="7196"/>
                </a:cubicBezTo>
                <a:cubicBezTo>
                  <a:pt x="7701" y="6981"/>
                  <a:pt x="7840" y="6839"/>
                  <a:pt x="7996" y="6821"/>
                </a:cubicBezTo>
                <a:close/>
                <a:moveTo>
                  <a:pt x="4055" y="7683"/>
                </a:moveTo>
                <a:cubicBezTo>
                  <a:pt x="4157" y="7704"/>
                  <a:pt x="4252" y="7778"/>
                  <a:pt x="4317" y="7899"/>
                </a:cubicBezTo>
                <a:cubicBezTo>
                  <a:pt x="4448" y="8143"/>
                  <a:pt x="4408" y="8482"/>
                  <a:pt x="4229" y="8658"/>
                </a:cubicBezTo>
                <a:cubicBezTo>
                  <a:pt x="4157" y="8726"/>
                  <a:pt x="4074" y="8761"/>
                  <a:pt x="3991" y="8761"/>
                </a:cubicBezTo>
                <a:cubicBezTo>
                  <a:pt x="3868" y="8761"/>
                  <a:pt x="3744" y="8682"/>
                  <a:pt x="3665" y="8535"/>
                </a:cubicBezTo>
                <a:cubicBezTo>
                  <a:pt x="3535" y="8294"/>
                  <a:pt x="3575" y="7957"/>
                  <a:pt x="3756" y="7781"/>
                </a:cubicBezTo>
                <a:cubicBezTo>
                  <a:pt x="3846" y="7693"/>
                  <a:pt x="3954" y="7661"/>
                  <a:pt x="4055" y="7683"/>
                </a:cubicBezTo>
                <a:close/>
                <a:moveTo>
                  <a:pt x="9223" y="7690"/>
                </a:moveTo>
                <a:cubicBezTo>
                  <a:pt x="9325" y="7669"/>
                  <a:pt x="9431" y="7702"/>
                  <a:pt x="9520" y="7790"/>
                </a:cubicBezTo>
                <a:cubicBezTo>
                  <a:pt x="9699" y="7966"/>
                  <a:pt x="9741" y="8303"/>
                  <a:pt x="9610" y="8545"/>
                </a:cubicBezTo>
                <a:cubicBezTo>
                  <a:pt x="9531" y="8691"/>
                  <a:pt x="9409" y="8765"/>
                  <a:pt x="9284" y="8765"/>
                </a:cubicBezTo>
                <a:cubicBezTo>
                  <a:pt x="9201" y="8765"/>
                  <a:pt x="9118" y="8733"/>
                  <a:pt x="9046" y="8663"/>
                </a:cubicBezTo>
                <a:cubicBezTo>
                  <a:pt x="8867" y="8487"/>
                  <a:pt x="8829" y="8149"/>
                  <a:pt x="8960" y="7906"/>
                </a:cubicBezTo>
                <a:cubicBezTo>
                  <a:pt x="9025" y="7785"/>
                  <a:pt x="9122" y="7711"/>
                  <a:pt x="9223" y="7690"/>
                </a:cubicBezTo>
                <a:close/>
                <a:moveTo>
                  <a:pt x="6628" y="8399"/>
                </a:moveTo>
                <a:cubicBezTo>
                  <a:pt x="6852" y="8399"/>
                  <a:pt x="7030" y="8639"/>
                  <a:pt x="7030" y="8940"/>
                </a:cubicBezTo>
                <a:cubicBezTo>
                  <a:pt x="7032" y="9238"/>
                  <a:pt x="6851" y="9481"/>
                  <a:pt x="6630" y="9481"/>
                </a:cubicBezTo>
                <a:cubicBezTo>
                  <a:pt x="6407" y="9481"/>
                  <a:pt x="6228" y="9240"/>
                  <a:pt x="6226" y="8942"/>
                </a:cubicBezTo>
                <a:cubicBezTo>
                  <a:pt x="6226" y="8642"/>
                  <a:pt x="6405" y="8402"/>
                  <a:pt x="6628" y="8399"/>
                </a:cubicBezTo>
                <a:close/>
                <a:moveTo>
                  <a:pt x="7997" y="8811"/>
                </a:moveTo>
                <a:cubicBezTo>
                  <a:pt x="8050" y="8814"/>
                  <a:pt x="8101" y="8830"/>
                  <a:pt x="8151" y="8863"/>
                </a:cubicBezTo>
                <a:cubicBezTo>
                  <a:pt x="8352" y="8993"/>
                  <a:pt x="8437" y="9315"/>
                  <a:pt x="8340" y="9586"/>
                </a:cubicBezTo>
                <a:cubicBezTo>
                  <a:pt x="8270" y="9778"/>
                  <a:pt x="8128" y="9893"/>
                  <a:pt x="7977" y="9893"/>
                </a:cubicBezTo>
                <a:cubicBezTo>
                  <a:pt x="7919" y="9893"/>
                  <a:pt x="7860" y="9876"/>
                  <a:pt x="7803" y="9838"/>
                </a:cubicBezTo>
                <a:cubicBezTo>
                  <a:pt x="7602" y="9708"/>
                  <a:pt x="7518" y="9386"/>
                  <a:pt x="7614" y="9115"/>
                </a:cubicBezTo>
                <a:cubicBezTo>
                  <a:pt x="7687" y="8914"/>
                  <a:pt x="7841" y="8800"/>
                  <a:pt x="7997" y="8811"/>
                </a:cubicBezTo>
                <a:close/>
                <a:moveTo>
                  <a:pt x="5259" y="8817"/>
                </a:moveTo>
                <a:cubicBezTo>
                  <a:pt x="5416" y="8806"/>
                  <a:pt x="5568" y="8921"/>
                  <a:pt x="5642" y="9122"/>
                </a:cubicBezTo>
                <a:cubicBezTo>
                  <a:pt x="5739" y="9393"/>
                  <a:pt x="5656" y="9715"/>
                  <a:pt x="5455" y="9847"/>
                </a:cubicBezTo>
                <a:cubicBezTo>
                  <a:pt x="5399" y="9883"/>
                  <a:pt x="5339" y="9900"/>
                  <a:pt x="5281" y="9900"/>
                </a:cubicBezTo>
                <a:cubicBezTo>
                  <a:pt x="5132" y="9900"/>
                  <a:pt x="4986" y="9787"/>
                  <a:pt x="4918" y="9595"/>
                </a:cubicBezTo>
                <a:cubicBezTo>
                  <a:pt x="4822" y="9327"/>
                  <a:pt x="4905" y="9002"/>
                  <a:pt x="5104" y="8872"/>
                </a:cubicBezTo>
                <a:cubicBezTo>
                  <a:pt x="5154" y="8839"/>
                  <a:pt x="5207" y="8821"/>
                  <a:pt x="5259" y="8817"/>
                </a:cubicBezTo>
                <a:close/>
                <a:moveTo>
                  <a:pt x="2933" y="9022"/>
                </a:moveTo>
                <a:cubicBezTo>
                  <a:pt x="3034" y="9001"/>
                  <a:pt x="3142" y="9034"/>
                  <a:pt x="3231" y="9122"/>
                </a:cubicBezTo>
                <a:cubicBezTo>
                  <a:pt x="3410" y="9298"/>
                  <a:pt x="3452" y="9636"/>
                  <a:pt x="3321" y="9877"/>
                </a:cubicBezTo>
                <a:cubicBezTo>
                  <a:pt x="3242" y="10023"/>
                  <a:pt x="3120" y="10097"/>
                  <a:pt x="2995" y="10097"/>
                </a:cubicBezTo>
                <a:cubicBezTo>
                  <a:pt x="2913" y="10097"/>
                  <a:pt x="2829" y="10065"/>
                  <a:pt x="2757" y="9995"/>
                </a:cubicBezTo>
                <a:cubicBezTo>
                  <a:pt x="2578" y="9819"/>
                  <a:pt x="2538" y="9482"/>
                  <a:pt x="2671" y="9238"/>
                </a:cubicBezTo>
                <a:cubicBezTo>
                  <a:pt x="2736" y="9118"/>
                  <a:pt x="2831" y="9043"/>
                  <a:pt x="2933" y="9022"/>
                </a:cubicBezTo>
                <a:close/>
                <a:moveTo>
                  <a:pt x="10342" y="9033"/>
                </a:moveTo>
                <a:cubicBezTo>
                  <a:pt x="10444" y="9055"/>
                  <a:pt x="10539" y="9127"/>
                  <a:pt x="10604" y="9247"/>
                </a:cubicBezTo>
                <a:cubicBezTo>
                  <a:pt x="10735" y="9488"/>
                  <a:pt x="10695" y="9830"/>
                  <a:pt x="10516" y="10006"/>
                </a:cubicBezTo>
                <a:cubicBezTo>
                  <a:pt x="10444" y="10074"/>
                  <a:pt x="10362" y="10109"/>
                  <a:pt x="10282" y="10109"/>
                </a:cubicBezTo>
                <a:cubicBezTo>
                  <a:pt x="10157" y="10109"/>
                  <a:pt x="10035" y="10032"/>
                  <a:pt x="9954" y="9888"/>
                </a:cubicBezTo>
                <a:cubicBezTo>
                  <a:pt x="9826" y="9644"/>
                  <a:pt x="9863" y="9305"/>
                  <a:pt x="10044" y="9129"/>
                </a:cubicBezTo>
                <a:cubicBezTo>
                  <a:pt x="10133" y="9041"/>
                  <a:pt x="10241" y="9012"/>
                  <a:pt x="10342" y="9033"/>
                </a:cubicBezTo>
                <a:close/>
                <a:moveTo>
                  <a:pt x="9105" y="9972"/>
                </a:moveTo>
                <a:cubicBezTo>
                  <a:pt x="9207" y="9988"/>
                  <a:pt x="9306" y="10056"/>
                  <a:pt x="9377" y="10172"/>
                </a:cubicBezTo>
                <a:cubicBezTo>
                  <a:pt x="9516" y="10405"/>
                  <a:pt x="9487" y="10745"/>
                  <a:pt x="9314" y="10932"/>
                </a:cubicBezTo>
                <a:cubicBezTo>
                  <a:pt x="9240" y="11013"/>
                  <a:pt x="9151" y="11052"/>
                  <a:pt x="9063" y="11052"/>
                </a:cubicBezTo>
                <a:cubicBezTo>
                  <a:pt x="8944" y="11052"/>
                  <a:pt x="8827" y="10985"/>
                  <a:pt x="8749" y="10852"/>
                </a:cubicBezTo>
                <a:cubicBezTo>
                  <a:pt x="8608" y="10617"/>
                  <a:pt x="8637" y="10278"/>
                  <a:pt x="8810" y="10088"/>
                </a:cubicBezTo>
                <a:cubicBezTo>
                  <a:pt x="8896" y="9995"/>
                  <a:pt x="9002" y="9957"/>
                  <a:pt x="9105" y="9972"/>
                </a:cubicBezTo>
                <a:close/>
                <a:moveTo>
                  <a:pt x="4155" y="9986"/>
                </a:moveTo>
                <a:cubicBezTo>
                  <a:pt x="4257" y="9971"/>
                  <a:pt x="4364" y="10008"/>
                  <a:pt x="4450" y="10102"/>
                </a:cubicBezTo>
                <a:cubicBezTo>
                  <a:pt x="4625" y="10286"/>
                  <a:pt x="4653" y="10626"/>
                  <a:pt x="4514" y="10861"/>
                </a:cubicBezTo>
                <a:cubicBezTo>
                  <a:pt x="4436" y="10994"/>
                  <a:pt x="4317" y="11066"/>
                  <a:pt x="4200" y="11066"/>
                </a:cubicBezTo>
                <a:cubicBezTo>
                  <a:pt x="4112" y="11066"/>
                  <a:pt x="4023" y="11027"/>
                  <a:pt x="3949" y="10946"/>
                </a:cubicBezTo>
                <a:cubicBezTo>
                  <a:pt x="3776" y="10761"/>
                  <a:pt x="3746" y="10422"/>
                  <a:pt x="3885" y="10186"/>
                </a:cubicBezTo>
                <a:cubicBezTo>
                  <a:pt x="3954" y="10070"/>
                  <a:pt x="4053" y="10001"/>
                  <a:pt x="4155" y="9986"/>
                </a:cubicBezTo>
                <a:close/>
                <a:moveTo>
                  <a:pt x="6628" y="10275"/>
                </a:moveTo>
                <a:cubicBezTo>
                  <a:pt x="6852" y="10272"/>
                  <a:pt x="7032" y="10516"/>
                  <a:pt x="7032" y="10814"/>
                </a:cubicBezTo>
                <a:cubicBezTo>
                  <a:pt x="7032" y="11114"/>
                  <a:pt x="6853" y="11357"/>
                  <a:pt x="6630" y="11357"/>
                </a:cubicBezTo>
                <a:cubicBezTo>
                  <a:pt x="6409" y="11357"/>
                  <a:pt x="6228" y="11117"/>
                  <a:pt x="6228" y="10816"/>
                </a:cubicBezTo>
                <a:cubicBezTo>
                  <a:pt x="6228" y="10518"/>
                  <a:pt x="6407" y="10275"/>
                  <a:pt x="6628" y="10275"/>
                </a:cubicBezTo>
                <a:close/>
                <a:moveTo>
                  <a:pt x="2320" y="10707"/>
                </a:moveTo>
                <a:cubicBezTo>
                  <a:pt x="2372" y="10701"/>
                  <a:pt x="2426" y="10708"/>
                  <a:pt x="2478" y="10732"/>
                </a:cubicBezTo>
                <a:cubicBezTo>
                  <a:pt x="2689" y="10824"/>
                  <a:pt x="2803" y="11130"/>
                  <a:pt x="2735" y="11414"/>
                </a:cubicBezTo>
                <a:cubicBezTo>
                  <a:pt x="2679" y="11641"/>
                  <a:pt x="2522" y="11789"/>
                  <a:pt x="2353" y="11789"/>
                </a:cubicBezTo>
                <a:cubicBezTo>
                  <a:pt x="2311" y="11789"/>
                  <a:pt x="2269" y="11781"/>
                  <a:pt x="2229" y="11762"/>
                </a:cubicBezTo>
                <a:cubicBezTo>
                  <a:pt x="2017" y="11670"/>
                  <a:pt x="1900" y="11364"/>
                  <a:pt x="1970" y="11080"/>
                </a:cubicBezTo>
                <a:cubicBezTo>
                  <a:pt x="2021" y="10866"/>
                  <a:pt x="2164" y="10724"/>
                  <a:pt x="2320" y="10707"/>
                </a:cubicBezTo>
                <a:close/>
                <a:moveTo>
                  <a:pt x="10955" y="10718"/>
                </a:moveTo>
                <a:cubicBezTo>
                  <a:pt x="11111" y="10736"/>
                  <a:pt x="11252" y="10875"/>
                  <a:pt x="11303" y="11089"/>
                </a:cubicBezTo>
                <a:cubicBezTo>
                  <a:pt x="11372" y="11373"/>
                  <a:pt x="11254" y="11679"/>
                  <a:pt x="11043" y="11771"/>
                </a:cubicBezTo>
                <a:cubicBezTo>
                  <a:pt x="11003" y="11790"/>
                  <a:pt x="10960" y="11798"/>
                  <a:pt x="10918" y="11798"/>
                </a:cubicBezTo>
                <a:cubicBezTo>
                  <a:pt x="10749" y="11798"/>
                  <a:pt x="10593" y="11653"/>
                  <a:pt x="10537" y="11425"/>
                </a:cubicBezTo>
                <a:cubicBezTo>
                  <a:pt x="10468" y="11138"/>
                  <a:pt x="10585" y="10835"/>
                  <a:pt x="10797" y="10743"/>
                </a:cubicBezTo>
                <a:cubicBezTo>
                  <a:pt x="10849" y="10719"/>
                  <a:pt x="10903" y="10712"/>
                  <a:pt x="10955" y="10718"/>
                </a:cubicBezTo>
                <a:close/>
                <a:moveTo>
                  <a:pt x="7844" y="10948"/>
                </a:moveTo>
                <a:cubicBezTo>
                  <a:pt x="7947" y="10947"/>
                  <a:pt x="8050" y="10998"/>
                  <a:pt x="8129" y="11102"/>
                </a:cubicBezTo>
                <a:cubicBezTo>
                  <a:pt x="8286" y="11314"/>
                  <a:pt x="8287" y="11657"/>
                  <a:pt x="8133" y="11869"/>
                </a:cubicBezTo>
                <a:cubicBezTo>
                  <a:pt x="8052" y="11977"/>
                  <a:pt x="7948" y="12030"/>
                  <a:pt x="7845" y="12030"/>
                </a:cubicBezTo>
                <a:cubicBezTo>
                  <a:pt x="7743" y="12030"/>
                  <a:pt x="7642" y="11977"/>
                  <a:pt x="7564" y="11871"/>
                </a:cubicBezTo>
                <a:cubicBezTo>
                  <a:pt x="7405" y="11660"/>
                  <a:pt x="7403" y="11319"/>
                  <a:pt x="7560" y="11105"/>
                </a:cubicBezTo>
                <a:cubicBezTo>
                  <a:pt x="7639" y="10999"/>
                  <a:pt x="7741" y="10948"/>
                  <a:pt x="7844" y="10948"/>
                </a:cubicBezTo>
                <a:close/>
                <a:moveTo>
                  <a:pt x="5416" y="10957"/>
                </a:moveTo>
                <a:cubicBezTo>
                  <a:pt x="5519" y="10957"/>
                  <a:pt x="5623" y="11008"/>
                  <a:pt x="5701" y="11114"/>
                </a:cubicBezTo>
                <a:cubicBezTo>
                  <a:pt x="5858" y="11325"/>
                  <a:pt x="5860" y="11669"/>
                  <a:pt x="5703" y="11880"/>
                </a:cubicBezTo>
                <a:cubicBezTo>
                  <a:pt x="5623" y="11986"/>
                  <a:pt x="5520" y="12039"/>
                  <a:pt x="5418" y="12039"/>
                </a:cubicBezTo>
                <a:cubicBezTo>
                  <a:pt x="5315" y="12039"/>
                  <a:pt x="5213" y="11985"/>
                  <a:pt x="5134" y="11882"/>
                </a:cubicBezTo>
                <a:cubicBezTo>
                  <a:pt x="4975" y="11671"/>
                  <a:pt x="4976" y="11327"/>
                  <a:pt x="5132" y="11116"/>
                </a:cubicBezTo>
                <a:cubicBezTo>
                  <a:pt x="5211" y="11009"/>
                  <a:pt x="5313" y="10957"/>
                  <a:pt x="5416" y="10957"/>
                </a:cubicBezTo>
                <a:close/>
                <a:moveTo>
                  <a:pt x="9735" y="11653"/>
                </a:moveTo>
                <a:cubicBezTo>
                  <a:pt x="9889" y="11689"/>
                  <a:pt x="10019" y="11847"/>
                  <a:pt x="10057" y="12064"/>
                </a:cubicBezTo>
                <a:cubicBezTo>
                  <a:pt x="10107" y="12357"/>
                  <a:pt x="9973" y="12647"/>
                  <a:pt x="9758" y="12714"/>
                </a:cubicBezTo>
                <a:cubicBezTo>
                  <a:pt x="9726" y="12725"/>
                  <a:pt x="9696" y="12728"/>
                  <a:pt x="9665" y="12728"/>
                </a:cubicBezTo>
                <a:cubicBezTo>
                  <a:pt x="9482" y="12728"/>
                  <a:pt x="9318" y="12559"/>
                  <a:pt x="9275" y="12307"/>
                </a:cubicBezTo>
                <a:cubicBezTo>
                  <a:pt x="9225" y="12018"/>
                  <a:pt x="9361" y="11725"/>
                  <a:pt x="9576" y="11657"/>
                </a:cubicBezTo>
                <a:cubicBezTo>
                  <a:pt x="9630" y="11640"/>
                  <a:pt x="9683" y="11640"/>
                  <a:pt x="9735" y="11653"/>
                </a:cubicBezTo>
                <a:close/>
                <a:moveTo>
                  <a:pt x="3529" y="11671"/>
                </a:moveTo>
                <a:cubicBezTo>
                  <a:pt x="3580" y="11658"/>
                  <a:pt x="3635" y="11659"/>
                  <a:pt x="3689" y="11675"/>
                </a:cubicBezTo>
                <a:cubicBezTo>
                  <a:pt x="3906" y="11743"/>
                  <a:pt x="4041" y="12031"/>
                  <a:pt x="3991" y="12321"/>
                </a:cubicBezTo>
                <a:cubicBezTo>
                  <a:pt x="3949" y="12573"/>
                  <a:pt x="3784" y="12744"/>
                  <a:pt x="3599" y="12744"/>
                </a:cubicBezTo>
                <a:cubicBezTo>
                  <a:pt x="3571" y="12744"/>
                  <a:pt x="3542" y="12741"/>
                  <a:pt x="3512" y="12730"/>
                </a:cubicBezTo>
                <a:cubicBezTo>
                  <a:pt x="3295" y="12665"/>
                  <a:pt x="3159" y="12375"/>
                  <a:pt x="3208" y="12082"/>
                </a:cubicBezTo>
                <a:cubicBezTo>
                  <a:pt x="3244" y="11863"/>
                  <a:pt x="3374" y="11708"/>
                  <a:pt x="3529" y="11671"/>
                </a:cubicBezTo>
                <a:close/>
                <a:moveTo>
                  <a:pt x="2132" y="12576"/>
                </a:moveTo>
                <a:cubicBezTo>
                  <a:pt x="2353" y="12579"/>
                  <a:pt x="2534" y="12821"/>
                  <a:pt x="2532" y="13121"/>
                </a:cubicBezTo>
                <a:cubicBezTo>
                  <a:pt x="2532" y="13419"/>
                  <a:pt x="2354" y="13660"/>
                  <a:pt x="2131" y="13660"/>
                </a:cubicBezTo>
                <a:cubicBezTo>
                  <a:pt x="1909" y="13660"/>
                  <a:pt x="1729" y="13415"/>
                  <a:pt x="1730" y="13117"/>
                </a:cubicBezTo>
                <a:cubicBezTo>
                  <a:pt x="1730" y="12816"/>
                  <a:pt x="1909" y="12576"/>
                  <a:pt x="2132" y="12576"/>
                </a:cubicBezTo>
                <a:close/>
                <a:moveTo>
                  <a:pt x="8354" y="12578"/>
                </a:moveTo>
                <a:cubicBezTo>
                  <a:pt x="8575" y="12578"/>
                  <a:pt x="8755" y="12819"/>
                  <a:pt x="8755" y="13117"/>
                </a:cubicBezTo>
                <a:cubicBezTo>
                  <a:pt x="8757" y="13418"/>
                  <a:pt x="8579" y="13663"/>
                  <a:pt x="8355" y="13663"/>
                </a:cubicBezTo>
                <a:cubicBezTo>
                  <a:pt x="8355" y="13663"/>
                  <a:pt x="8356" y="13663"/>
                  <a:pt x="8354" y="13663"/>
                </a:cubicBezTo>
                <a:cubicBezTo>
                  <a:pt x="8133" y="13663"/>
                  <a:pt x="7954" y="13422"/>
                  <a:pt x="7954" y="13124"/>
                </a:cubicBezTo>
                <a:cubicBezTo>
                  <a:pt x="7951" y="12823"/>
                  <a:pt x="8131" y="12578"/>
                  <a:pt x="8354" y="12578"/>
                </a:cubicBezTo>
                <a:close/>
                <a:moveTo>
                  <a:pt x="6633" y="12589"/>
                </a:moveTo>
                <a:cubicBezTo>
                  <a:pt x="6856" y="12587"/>
                  <a:pt x="7035" y="12830"/>
                  <a:pt x="7037" y="13128"/>
                </a:cubicBezTo>
                <a:cubicBezTo>
                  <a:pt x="7037" y="13429"/>
                  <a:pt x="6858" y="13672"/>
                  <a:pt x="6635" y="13672"/>
                </a:cubicBezTo>
                <a:cubicBezTo>
                  <a:pt x="6412" y="13672"/>
                  <a:pt x="6233" y="13431"/>
                  <a:pt x="6233" y="13131"/>
                </a:cubicBezTo>
                <a:cubicBezTo>
                  <a:pt x="6231" y="12833"/>
                  <a:pt x="6412" y="12589"/>
                  <a:pt x="6633" y="12589"/>
                </a:cubicBezTo>
                <a:close/>
                <a:moveTo>
                  <a:pt x="11138" y="12589"/>
                </a:moveTo>
                <a:cubicBezTo>
                  <a:pt x="11361" y="12589"/>
                  <a:pt x="11541" y="12830"/>
                  <a:pt x="11541" y="13131"/>
                </a:cubicBezTo>
                <a:cubicBezTo>
                  <a:pt x="11541" y="13133"/>
                  <a:pt x="11541" y="13139"/>
                  <a:pt x="11541" y="13142"/>
                </a:cubicBezTo>
                <a:cubicBezTo>
                  <a:pt x="11541" y="13147"/>
                  <a:pt x="11541" y="13152"/>
                  <a:pt x="11541" y="13158"/>
                </a:cubicBezTo>
                <a:cubicBezTo>
                  <a:pt x="11539" y="13456"/>
                  <a:pt x="11359" y="13697"/>
                  <a:pt x="11138" y="13697"/>
                </a:cubicBezTo>
                <a:cubicBezTo>
                  <a:pt x="10914" y="13694"/>
                  <a:pt x="10735" y="13454"/>
                  <a:pt x="10738" y="13153"/>
                </a:cubicBezTo>
                <a:cubicBezTo>
                  <a:pt x="10738" y="13150"/>
                  <a:pt x="10738" y="13147"/>
                  <a:pt x="10738" y="13142"/>
                </a:cubicBezTo>
                <a:cubicBezTo>
                  <a:pt x="10738" y="13139"/>
                  <a:pt x="10738" y="13133"/>
                  <a:pt x="10738" y="13131"/>
                </a:cubicBezTo>
                <a:cubicBezTo>
                  <a:pt x="10738" y="12830"/>
                  <a:pt x="10916" y="12589"/>
                  <a:pt x="11138" y="12589"/>
                </a:cubicBezTo>
                <a:close/>
                <a:moveTo>
                  <a:pt x="4915" y="12592"/>
                </a:moveTo>
                <a:cubicBezTo>
                  <a:pt x="5138" y="12592"/>
                  <a:pt x="5316" y="12832"/>
                  <a:pt x="5316" y="13133"/>
                </a:cubicBezTo>
                <a:cubicBezTo>
                  <a:pt x="5318" y="13431"/>
                  <a:pt x="5137" y="13676"/>
                  <a:pt x="4916" y="13676"/>
                </a:cubicBezTo>
                <a:cubicBezTo>
                  <a:pt x="4693" y="13676"/>
                  <a:pt x="4515" y="13433"/>
                  <a:pt x="4513" y="13133"/>
                </a:cubicBezTo>
                <a:cubicBezTo>
                  <a:pt x="4513" y="12835"/>
                  <a:pt x="4693" y="12592"/>
                  <a:pt x="4915" y="12592"/>
                </a:cubicBezTo>
                <a:close/>
                <a:moveTo>
                  <a:pt x="9600" y="13517"/>
                </a:moveTo>
                <a:cubicBezTo>
                  <a:pt x="9651" y="13504"/>
                  <a:pt x="9705" y="13505"/>
                  <a:pt x="9758" y="13522"/>
                </a:cubicBezTo>
                <a:cubicBezTo>
                  <a:pt x="9976" y="13589"/>
                  <a:pt x="10112" y="13875"/>
                  <a:pt x="10064" y="14167"/>
                </a:cubicBezTo>
                <a:cubicBezTo>
                  <a:pt x="10022" y="14419"/>
                  <a:pt x="9855" y="14590"/>
                  <a:pt x="9672" y="14590"/>
                </a:cubicBezTo>
                <a:cubicBezTo>
                  <a:pt x="9642" y="14590"/>
                  <a:pt x="9611" y="14587"/>
                  <a:pt x="9583" y="14579"/>
                </a:cubicBezTo>
                <a:cubicBezTo>
                  <a:pt x="9366" y="14511"/>
                  <a:pt x="9229" y="14223"/>
                  <a:pt x="9277" y="13933"/>
                </a:cubicBezTo>
                <a:cubicBezTo>
                  <a:pt x="9313" y="13714"/>
                  <a:pt x="9445" y="13555"/>
                  <a:pt x="9600" y="13517"/>
                </a:cubicBezTo>
                <a:close/>
                <a:moveTo>
                  <a:pt x="3670" y="13533"/>
                </a:moveTo>
                <a:cubicBezTo>
                  <a:pt x="3825" y="13570"/>
                  <a:pt x="3957" y="13727"/>
                  <a:pt x="3994" y="13947"/>
                </a:cubicBezTo>
                <a:cubicBezTo>
                  <a:pt x="4043" y="14237"/>
                  <a:pt x="3908" y="14527"/>
                  <a:pt x="3691" y="14592"/>
                </a:cubicBezTo>
                <a:cubicBezTo>
                  <a:pt x="3660" y="14603"/>
                  <a:pt x="3629" y="14611"/>
                  <a:pt x="3601" y="14611"/>
                </a:cubicBezTo>
                <a:cubicBezTo>
                  <a:pt x="3416" y="14611"/>
                  <a:pt x="3252" y="14440"/>
                  <a:pt x="3209" y="14188"/>
                </a:cubicBezTo>
                <a:cubicBezTo>
                  <a:pt x="3159" y="13895"/>
                  <a:pt x="3295" y="13605"/>
                  <a:pt x="3512" y="13538"/>
                </a:cubicBezTo>
                <a:cubicBezTo>
                  <a:pt x="3566" y="13521"/>
                  <a:pt x="3619" y="13521"/>
                  <a:pt x="3670" y="13533"/>
                </a:cubicBezTo>
                <a:close/>
                <a:moveTo>
                  <a:pt x="7854" y="14217"/>
                </a:moveTo>
                <a:cubicBezTo>
                  <a:pt x="7957" y="14217"/>
                  <a:pt x="8059" y="14269"/>
                  <a:pt x="8138" y="14374"/>
                </a:cubicBezTo>
                <a:cubicBezTo>
                  <a:pt x="8296" y="14585"/>
                  <a:pt x="8299" y="14926"/>
                  <a:pt x="8143" y="15140"/>
                </a:cubicBezTo>
                <a:cubicBezTo>
                  <a:pt x="8064" y="15246"/>
                  <a:pt x="7958" y="15300"/>
                  <a:pt x="7856" y="15300"/>
                </a:cubicBezTo>
                <a:cubicBezTo>
                  <a:pt x="7753" y="15300"/>
                  <a:pt x="7652" y="15248"/>
                  <a:pt x="7574" y="15143"/>
                </a:cubicBezTo>
                <a:cubicBezTo>
                  <a:pt x="7417" y="14932"/>
                  <a:pt x="7413" y="14590"/>
                  <a:pt x="7570" y="14376"/>
                </a:cubicBezTo>
                <a:cubicBezTo>
                  <a:pt x="7648" y="14271"/>
                  <a:pt x="7751" y="14218"/>
                  <a:pt x="7854" y="14217"/>
                </a:cubicBezTo>
                <a:close/>
                <a:moveTo>
                  <a:pt x="5421" y="14226"/>
                </a:moveTo>
                <a:cubicBezTo>
                  <a:pt x="5524" y="14226"/>
                  <a:pt x="5626" y="14280"/>
                  <a:pt x="5705" y="14386"/>
                </a:cubicBezTo>
                <a:cubicBezTo>
                  <a:pt x="5862" y="14597"/>
                  <a:pt x="5862" y="14941"/>
                  <a:pt x="5705" y="15152"/>
                </a:cubicBezTo>
                <a:cubicBezTo>
                  <a:pt x="5626" y="15257"/>
                  <a:pt x="5524" y="15311"/>
                  <a:pt x="5421" y="15311"/>
                </a:cubicBezTo>
                <a:cubicBezTo>
                  <a:pt x="5317" y="15311"/>
                  <a:pt x="5214" y="15257"/>
                  <a:pt x="5136" y="15152"/>
                </a:cubicBezTo>
                <a:cubicBezTo>
                  <a:pt x="4979" y="14941"/>
                  <a:pt x="4979" y="14597"/>
                  <a:pt x="5136" y="14386"/>
                </a:cubicBezTo>
                <a:cubicBezTo>
                  <a:pt x="5214" y="14280"/>
                  <a:pt x="5318" y="14226"/>
                  <a:pt x="5421" y="14226"/>
                </a:cubicBezTo>
                <a:close/>
                <a:moveTo>
                  <a:pt x="2382" y="14454"/>
                </a:moveTo>
                <a:cubicBezTo>
                  <a:pt x="2538" y="14472"/>
                  <a:pt x="2677" y="14614"/>
                  <a:pt x="2728" y="14827"/>
                </a:cubicBezTo>
                <a:cubicBezTo>
                  <a:pt x="2797" y="15111"/>
                  <a:pt x="2681" y="15417"/>
                  <a:pt x="2470" y="15509"/>
                </a:cubicBezTo>
                <a:cubicBezTo>
                  <a:pt x="2430" y="15528"/>
                  <a:pt x="2387" y="15536"/>
                  <a:pt x="2347" y="15536"/>
                </a:cubicBezTo>
                <a:cubicBezTo>
                  <a:pt x="2178" y="15536"/>
                  <a:pt x="2019" y="15389"/>
                  <a:pt x="1965" y="15159"/>
                </a:cubicBezTo>
                <a:cubicBezTo>
                  <a:pt x="1897" y="14874"/>
                  <a:pt x="2012" y="14569"/>
                  <a:pt x="2225" y="14477"/>
                </a:cubicBezTo>
                <a:cubicBezTo>
                  <a:pt x="2278" y="14454"/>
                  <a:pt x="2330" y="14448"/>
                  <a:pt x="2382" y="14454"/>
                </a:cubicBezTo>
                <a:close/>
                <a:moveTo>
                  <a:pt x="10881" y="14488"/>
                </a:moveTo>
                <a:cubicBezTo>
                  <a:pt x="10933" y="14482"/>
                  <a:pt x="10987" y="14490"/>
                  <a:pt x="11040" y="14513"/>
                </a:cubicBezTo>
                <a:cubicBezTo>
                  <a:pt x="11251" y="14608"/>
                  <a:pt x="11365" y="14913"/>
                  <a:pt x="11296" y="15197"/>
                </a:cubicBezTo>
                <a:cubicBezTo>
                  <a:pt x="11240" y="15425"/>
                  <a:pt x="11084" y="15568"/>
                  <a:pt x="10915" y="15568"/>
                </a:cubicBezTo>
                <a:cubicBezTo>
                  <a:pt x="10873" y="15568"/>
                  <a:pt x="10830" y="15559"/>
                  <a:pt x="10788" y="15541"/>
                </a:cubicBezTo>
                <a:cubicBezTo>
                  <a:pt x="10577" y="15449"/>
                  <a:pt x="10463" y="15143"/>
                  <a:pt x="10533" y="14859"/>
                </a:cubicBezTo>
                <a:cubicBezTo>
                  <a:pt x="10585" y="14645"/>
                  <a:pt x="10725" y="14506"/>
                  <a:pt x="10881" y="14488"/>
                </a:cubicBezTo>
                <a:close/>
                <a:moveTo>
                  <a:pt x="6635" y="14904"/>
                </a:moveTo>
                <a:cubicBezTo>
                  <a:pt x="6635" y="14904"/>
                  <a:pt x="6638" y="14904"/>
                  <a:pt x="6640" y="14904"/>
                </a:cubicBezTo>
                <a:lnTo>
                  <a:pt x="6642" y="14904"/>
                </a:lnTo>
                <a:cubicBezTo>
                  <a:pt x="6865" y="14901"/>
                  <a:pt x="7045" y="15142"/>
                  <a:pt x="7045" y="15443"/>
                </a:cubicBezTo>
                <a:cubicBezTo>
                  <a:pt x="7047" y="15741"/>
                  <a:pt x="6870" y="15986"/>
                  <a:pt x="6648" y="15989"/>
                </a:cubicBezTo>
                <a:cubicBezTo>
                  <a:pt x="6647" y="15989"/>
                  <a:pt x="6645" y="15989"/>
                  <a:pt x="6643" y="15989"/>
                </a:cubicBezTo>
                <a:cubicBezTo>
                  <a:pt x="6643" y="15989"/>
                  <a:pt x="6642" y="15989"/>
                  <a:pt x="6640" y="15989"/>
                </a:cubicBezTo>
                <a:cubicBezTo>
                  <a:pt x="6638" y="15989"/>
                  <a:pt x="6637" y="15989"/>
                  <a:pt x="6637" y="15989"/>
                </a:cubicBezTo>
                <a:cubicBezTo>
                  <a:pt x="6413" y="15989"/>
                  <a:pt x="6233" y="15745"/>
                  <a:pt x="6233" y="15447"/>
                </a:cubicBezTo>
                <a:cubicBezTo>
                  <a:pt x="6233" y="15147"/>
                  <a:pt x="6412" y="14904"/>
                  <a:pt x="6635" y="14904"/>
                </a:cubicBezTo>
                <a:close/>
                <a:moveTo>
                  <a:pt x="9027" y="15193"/>
                </a:moveTo>
                <a:cubicBezTo>
                  <a:pt x="9130" y="15177"/>
                  <a:pt x="9237" y="15215"/>
                  <a:pt x="9324" y="15309"/>
                </a:cubicBezTo>
                <a:cubicBezTo>
                  <a:pt x="9497" y="15493"/>
                  <a:pt x="9525" y="15833"/>
                  <a:pt x="9389" y="16066"/>
                </a:cubicBezTo>
                <a:cubicBezTo>
                  <a:pt x="9308" y="16201"/>
                  <a:pt x="9191" y="16273"/>
                  <a:pt x="9073" y="16273"/>
                </a:cubicBezTo>
                <a:cubicBezTo>
                  <a:pt x="8986" y="16273"/>
                  <a:pt x="8897" y="16235"/>
                  <a:pt x="8823" y="16157"/>
                </a:cubicBezTo>
                <a:cubicBezTo>
                  <a:pt x="8648" y="15970"/>
                  <a:pt x="8620" y="15628"/>
                  <a:pt x="8757" y="15395"/>
                </a:cubicBezTo>
                <a:lnTo>
                  <a:pt x="8759" y="15395"/>
                </a:lnTo>
                <a:cubicBezTo>
                  <a:pt x="8827" y="15277"/>
                  <a:pt x="8925" y="15208"/>
                  <a:pt x="9027" y="15193"/>
                </a:cubicBezTo>
                <a:close/>
                <a:moveTo>
                  <a:pt x="4249" y="15206"/>
                </a:moveTo>
                <a:cubicBezTo>
                  <a:pt x="4352" y="15222"/>
                  <a:pt x="4448" y="15290"/>
                  <a:pt x="4518" y="15406"/>
                </a:cubicBezTo>
                <a:cubicBezTo>
                  <a:pt x="4657" y="15639"/>
                  <a:pt x="4628" y="15979"/>
                  <a:pt x="4455" y="16166"/>
                </a:cubicBezTo>
                <a:cubicBezTo>
                  <a:pt x="4381" y="16247"/>
                  <a:pt x="4292" y="16286"/>
                  <a:pt x="4206" y="16286"/>
                </a:cubicBezTo>
                <a:cubicBezTo>
                  <a:pt x="4087" y="16286"/>
                  <a:pt x="3970" y="16214"/>
                  <a:pt x="3890" y="16082"/>
                </a:cubicBezTo>
                <a:cubicBezTo>
                  <a:pt x="3751" y="15849"/>
                  <a:pt x="3779" y="15509"/>
                  <a:pt x="3954" y="15322"/>
                </a:cubicBezTo>
                <a:cubicBezTo>
                  <a:pt x="4040" y="15229"/>
                  <a:pt x="4147" y="15191"/>
                  <a:pt x="4249" y="15206"/>
                </a:cubicBezTo>
                <a:close/>
                <a:moveTo>
                  <a:pt x="3047" y="16150"/>
                </a:moveTo>
                <a:cubicBezTo>
                  <a:pt x="3149" y="16172"/>
                  <a:pt x="3245" y="16246"/>
                  <a:pt x="3311" y="16366"/>
                </a:cubicBezTo>
                <a:cubicBezTo>
                  <a:pt x="3441" y="16607"/>
                  <a:pt x="3401" y="16947"/>
                  <a:pt x="3220" y="17123"/>
                </a:cubicBezTo>
                <a:cubicBezTo>
                  <a:pt x="3149" y="17194"/>
                  <a:pt x="3067" y="17225"/>
                  <a:pt x="2985" y="17225"/>
                </a:cubicBezTo>
                <a:cubicBezTo>
                  <a:pt x="2860" y="17225"/>
                  <a:pt x="2737" y="17149"/>
                  <a:pt x="2659" y="17003"/>
                </a:cubicBezTo>
                <a:cubicBezTo>
                  <a:pt x="2528" y="16759"/>
                  <a:pt x="2568" y="16421"/>
                  <a:pt x="2749" y="16245"/>
                </a:cubicBezTo>
                <a:cubicBezTo>
                  <a:pt x="2838" y="16157"/>
                  <a:pt x="2946" y="16128"/>
                  <a:pt x="3047" y="16150"/>
                </a:cubicBezTo>
                <a:close/>
                <a:moveTo>
                  <a:pt x="10207" y="16180"/>
                </a:moveTo>
                <a:cubicBezTo>
                  <a:pt x="10309" y="16158"/>
                  <a:pt x="10417" y="16188"/>
                  <a:pt x="10506" y="16277"/>
                </a:cubicBezTo>
                <a:cubicBezTo>
                  <a:pt x="10687" y="16453"/>
                  <a:pt x="10725" y="16791"/>
                  <a:pt x="10592" y="17032"/>
                </a:cubicBezTo>
                <a:cubicBezTo>
                  <a:pt x="10512" y="17177"/>
                  <a:pt x="10394" y="17255"/>
                  <a:pt x="10270" y="17255"/>
                </a:cubicBezTo>
                <a:cubicBezTo>
                  <a:pt x="10187" y="17255"/>
                  <a:pt x="10104" y="17221"/>
                  <a:pt x="10032" y="17150"/>
                </a:cubicBezTo>
                <a:cubicBezTo>
                  <a:pt x="9853" y="16974"/>
                  <a:pt x="9815" y="16634"/>
                  <a:pt x="9946" y="16393"/>
                </a:cubicBezTo>
                <a:cubicBezTo>
                  <a:pt x="10011" y="16273"/>
                  <a:pt x="10106" y="16201"/>
                  <a:pt x="10207" y="16180"/>
                </a:cubicBezTo>
                <a:close/>
                <a:moveTo>
                  <a:pt x="7972" y="16357"/>
                </a:moveTo>
                <a:cubicBezTo>
                  <a:pt x="8129" y="16345"/>
                  <a:pt x="8283" y="16458"/>
                  <a:pt x="8357" y="16662"/>
                </a:cubicBezTo>
                <a:cubicBezTo>
                  <a:pt x="8454" y="16930"/>
                  <a:pt x="8370" y="17255"/>
                  <a:pt x="8171" y="17385"/>
                </a:cubicBezTo>
                <a:cubicBezTo>
                  <a:pt x="8113" y="17422"/>
                  <a:pt x="8056" y="17441"/>
                  <a:pt x="7996" y="17441"/>
                </a:cubicBezTo>
                <a:cubicBezTo>
                  <a:pt x="7847" y="17441"/>
                  <a:pt x="7703" y="17329"/>
                  <a:pt x="7633" y="17137"/>
                </a:cubicBezTo>
                <a:cubicBezTo>
                  <a:pt x="7536" y="16869"/>
                  <a:pt x="7619" y="16544"/>
                  <a:pt x="7818" y="16414"/>
                </a:cubicBezTo>
                <a:cubicBezTo>
                  <a:pt x="7868" y="16381"/>
                  <a:pt x="7920" y="16361"/>
                  <a:pt x="7972" y="16357"/>
                </a:cubicBezTo>
                <a:close/>
                <a:moveTo>
                  <a:pt x="5305" y="16366"/>
                </a:moveTo>
                <a:cubicBezTo>
                  <a:pt x="5357" y="16369"/>
                  <a:pt x="5410" y="16386"/>
                  <a:pt x="5460" y="16418"/>
                </a:cubicBezTo>
                <a:cubicBezTo>
                  <a:pt x="5661" y="16548"/>
                  <a:pt x="5746" y="16873"/>
                  <a:pt x="5649" y="17141"/>
                </a:cubicBezTo>
                <a:cubicBezTo>
                  <a:pt x="5579" y="17336"/>
                  <a:pt x="5435" y="17448"/>
                  <a:pt x="5284" y="17448"/>
                </a:cubicBezTo>
                <a:cubicBezTo>
                  <a:pt x="5226" y="17448"/>
                  <a:pt x="5166" y="17432"/>
                  <a:pt x="5112" y="17394"/>
                </a:cubicBezTo>
                <a:cubicBezTo>
                  <a:pt x="4911" y="17264"/>
                  <a:pt x="4827" y="16941"/>
                  <a:pt x="4923" y="16671"/>
                </a:cubicBezTo>
                <a:cubicBezTo>
                  <a:pt x="4995" y="16470"/>
                  <a:pt x="5148" y="16356"/>
                  <a:pt x="5305" y="16366"/>
                </a:cubicBezTo>
                <a:close/>
                <a:moveTo>
                  <a:pt x="6633" y="16778"/>
                </a:moveTo>
                <a:cubicBezTo>
                  <a:pt x="6635" y="16778"/>
                  <a:pt x="6638" y="16778"/>
                  <a:pt x="6642" y="16778"/>
                </a:cubicBezTo>
                <a:cubicBezTo>
                  <a:pt x="6642" y="16778"/>
                  <a:pt x="6643" y="16778"/>
                  <a:pt x="6645" y="16778"/>
                </a:cubicBezTo>
                <a:cubicBezTo>
                  <a:pt x="6866" y="16778"/>
                  <a:pt x="7048" y="17021"/>
                  <a:pt x="7050" y="17319"/>
                </a:cubicBezTo>
                <a:cubicBezTo>
                  <a:pt x="7050" y="17619"/>
                  <a:pt x="6871" y="17862"/>
                  <a:pt x="6650" y="17862"/>
                </a:cubicBezTo>
                <a:cubicBezTo>
                  <a:pt x="6646" y="17862"/>
                  <a:pt x="6644" y="17862"/>
                  <a:pt x="6642" y="17862"/>
                </a:cubicBezTo>
                <a:cubicBezTo>
                  <a:pt x="6640" y="17862"/>
                  <a:pt x="6637" y="17862"/>
                  <a:pt x="6633" y="17862"/>
                </a:cubicBezTo>
                <a:cubicBezTo>
                  <a:pt x="6412" y="17862"/>
                  <a:pt x="6231" y="17621"/>
                  <a:pt x="6231" y="17323"/>
                </a:cubicBezTo>
                <a:cubicBezTo>
                  <a:pt x="6231" y="17023"/>
                  <a:pt x="6412" y="16778"/>
                  <a:pt x="6633" y="16778"/>
                </a:cubicBezTo>
                <a:close/>
                <a:moveTo>
                  <a:pt x="3917" y="17494"/>
                </a:moveTo>
                <a:cubicBezTo>
                  <a:pt x="4018" y="17472"/>
                  <a:pt x="4126" y="17503"/>
                  <a:pt x="4216" y="17591"/>
                </a:cubicBezTo>
                <a:cubicBezTo>
                  <a:pt x="4216" y="17591"/>
                  <a:pt x="4216" y="17591"/>
                  <a:pt x="4216" y="17594"/>
                </a:cubicBezTo>
                <a:cubicBezTo>
                  <a:pt x="4395" y="17770"/>
                  <a:pt x="4434" y="18108"/>
                  <a:pt x="4303" y="18349"/>
                </a:cubicBezTo>
                <a:cubicBezTo>
                  <a:pt x="4223" y="18495"/>
                  <a:pt x="4102" y="18571"/>
                  <a:pt x="3978" y="18571"/>
                </a:cubicBezTo>
                <a:cubicBezTo>
                  <a:pt x="3895" y="18571"/>
                  <a:pt x="3812" y="18535"/>
                  <a:pt x="3740" y="18465"/>
                </a:cubicBezTo>
                <a:cubicBezTo>
                  <a:pt x="3561" y="18289"/>
                  <a:pt x="3523" y="17951"/>
                  <a:pt x="3653" y="17710"/>
                </a:cubicBezTo>
                <a:cubicBezTo>
                  <a:pt x="3719" y="17589"/>
                  <a:pt x="3815" y="17515"/>
                  <a:pt x="3917" y="17494"/>
                </a:cubicBezTo>
                <a:close/>
                <a:moveTo>
                  <a:pt x="9333" y="17516"/>
                </a:moveTo>
                <a:cubicBezTo>
                  <a:pt x="9434" y="17538"/>
                  <a:pt x="9531" y="17613"/>
                  <a:pt x="9596" y="17735"/>
                </a:cubicBezTo>
                <a:cubicBezTo>
                  <a:pt x="9727" y="17976"/>
                  <a:pt x="9686" y="18313"/>
                  <a:pt x="9505" y="18490"/>
                </a:cubicBezTo>
                <a:cubicBezTo>
                  <a:pt x="9435" y="18557"/>
                  <a:pt x="9353" y="18592"/>
                  <a:pt x="9270" y="18592"/>
                </a:cubicBezTo>
                <a:cubicBezTo>
                  <a:pt x="9146" y="18592"/>
                  <a:pt x="9023" y="18515"/>
                  <a:pt x="8945" y="18369"/>
                </a:cubicBezTo>
                <a:cubicBezTo>
                  <a:pt x="8814" y="18126"/>
                  <a:pt x="8854" y="17788"/>
                  <a:pt x="9034" y="17612"/>
                </a:cubicBezTo>
                <a:cubicBezTo>
                  <a:pt x="9124" y="17524"/>
                  <a:pt x="9231" y="17494"/>
                  <a:pt x="9333" y="17516"/>
                </a:cubicBezTo>
                <a:close/>
                <a:moveTo>
                  <a:pt x="14909" y="17564"/>
                </a:moveTo>
                <a:cubicBezTo>
                  <a:pt x="15338" y="17564"/>
                  <a:pt x="15686" y="18033"/>
                  <a:pt x="15686" y="18610"/>
                </a:cubicBezTo>
                <a:cubicBezTo>
                  <a:pt x="15686" y="19188"/>
                  <a:pt x="15338" y="19656"/>
                  <a:pt x="14909" y="19656"/>
                </a:cubicBezTo>
                <a:cubicBezTo>
                  <a:pt x="14481" y="19656"/>
                  <a:pt x="14133" y="19188"/>
                  <a:pt x="14133" y="18610"/>
                </a:cubicBezTo>
                <a:cubicBezTo>
                  <a:pt x="14133" y="18033"/>
                  <a:pt x="14481" y="17564"/>
                  <a:pt x="14909" y="17564"/>
                </a:cubicBezTo>
                <a:close/>
                <a:moveTo>
                  <a:pt x="18107" y="17564"/>
                </a:moveTo>
                <a:cubicBezTo>
                  <a:pt x="18536" y="17564"/>
                  <a:pt x="18884" y="18033"/>
                  <a:pt x="18884" y="18610"/>
                </a:cubicBezTo>
                <a:cubicBezTo>
                  <a:pt x="18884" y="19188"/>
                  <a:pt x="18536" y="19656"/>
                  <a:pt x="18107" y="19656"/>
                </a:cubicBezTo>
                <a:cubicBezTo>
                  <a:pt x="17678" y="19656"/>
                  <a:pt x="17330" y="19188"/>
                  <a:pt x="17330" y="18610"/>
                </a:cubicBezTo>
                <a:cubicBezTo>
                  <a:pt x="17330" y="18033"/>
                  <a:pt x="17678" y="17564"/>
                  <a:pt x="18107" y="17564"/>
                </a:cubicBezTo>
                <a:close/>
                <a:moveTo>
                  <a:pt x="5197" y="18355"/>
                </a:moveTo>
                <a:cubicBezTo>
                  <a:pt x="5249" y="18350"/>
                  <a:pt x="5303" y="18359"/>
                  <a:pt x="5355" y="18383"/>
                </a:cubicBezTo>
                <a:cubicBezTo>
                  <a:pt x="5566" y="18475"/>
                  <a:pt x="5682" y="18781"/>
                  <a:pt x="5612" y="19065"/>
                </a:cubicBezTo>
                <a:cubicBezTo>
                  <a:pt x="5558" y="19292"/>
                  <a:pt x="5399" y="19438"/>
                  <a:pt x="5230" y="19438"/>
                </a:cubicBezTo>
                <a:cubicBezTo>
                  <a:pt x="5188" y="19438"/>
                  <a:pt x="5146" y="19429"/>
                  <a:pt x="5105" y="19410"/>
                </a:cubicBezTo>
                <a:cubicBezTo>
                  <a:pt x="4894" y="19318"/>
                  <a:pt x="4780" y="19010"/>
                  <a:pt x="4849" y="18728"/>
                </a:cubicBezTo>
                <a:cubicBezTo>
                  <a:pt x="4900" y="18515"/>
                  <a:pt x="5041" y="18373"/>
                  <a:pt x="5197" y="18355"/>
                </a:cubicBezTo>
                <a:close/>
                <a:moveTo>
                  <a:pt x="8050" y="18369"/>
                </a:moveTo>
                <a:cubicBezTo>
                  <a:pt x="8206" y="18388"/>
                  <a:pt x="8346" y="18529"/>
                  <a:pt x="8398" y="18742"/>
                </a:cubicBezTo>
                <a:cubicBezTo>
                  <a:pt x="8464" y="19026"/>
                  <a:pt x="8347" y="19332"/>
                  <a:pt x="8136" y="19422"/>
                </a:cubicBezTo>
                <a:cubicBezTo>
                  <a:pt x="8096" y="19441"/>
                  <a:pt x="8053" y="19449"/>
                  <a:pt x="8013" y="19449"/>
                </a:cubicBezTo>
                <a:cubicBezTo>
                  <a:pt x="7842" y="19449"/>
                  <a:pt x="7685" y="19302"/>
                  <a:pt x="7631" y="19072"/>
                </a:cubicBezTo>
                <a:cubicBezTo>
                  <a:pt x="7563" y="18787"/>
                  <a:pt x="7680" y="18481"/>
                  <a:pt x="7891" y="18392"/>
                </a:cubicBezTo>
                <a:cubicBezTo>
                  <a:pt x="7944" y="18369"/>
                  <a:pt x="7998" y="18363"/>
                  <a:pt x="8050" y="18369"/>
                </a:cubicBezTo>
                <a:close/>
                <a:moveTo>
                  <a:pt x="6621" y="18656"/>
                </a:moveTo>
                <a:cubicBezTo>
                  <a:pt x="6845" y="18656"/>
                  <a:pt x="7023" y="18899"/>
                  <a:pt x="7023" y="19197"/>
                </a:cubicBezTo>
                <a:cubicBezTo>
                  <a:pt x="7021" y="19497"/>
                  <a:pt x="6843" y="19738"/>
                  <a:pt x="6620" y="19738"/>
                </a:cubicBezTo>
                <a:cubicBezTo>
                  <a:pt x="6399" y="19735"/>
                  <a:pt x="6218" y="19495"/>
                  <a:pt x="6220" y="19194"/>
                </a:cubicBezTo>
                <a:cubicBezTo>
                  <a:pt x="6220" y="18897"/>
                  <a:pt x="6400" y="18653"/>
                  <a:pt x="6621" y="18656"/>
                </a:cubicBezTo>
                <a:close/>
              </a:path>
            </a:pathLst>
          </a:custGeom>
          <a:solidFill>
            <a:srgbClr val="FEC9C7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3" name="Microphone"/>
          <p:cNvSpPr/>
          <p:nvPr/>
        </p:nvSpPr>
        <p:spPr>
          <a:xfrm>
            <a:off x="4587806" y="3454855"/>
            <a:ext cx="501788" cy="1523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6202" y="0"/>
                  <a:pt x="2346" y="1039"/>
                  <a:pt x="1265" y="2442"/>
                </a:cubicBezTo>
                <a:lnTo>
                  <a:pt x="20335" y="2442"/>
                </a:lnTo>
                <a:cubicBezTo>
                  <a:pt x="19254" y="1039"/>
                  <a:pt x="15393" y="0"/>
                  <a:pt x="10797" y="0"/>
                </a:cubicBezTo>
                <a:close/>
                <a:moveTo>
                  <a:pt x="0" y="2803"/>
                </a:moveTo>
                <a:lnTo>
                  <a:pt x="0" y="3697"/>
                </a:lnTo>
                <a:lnTo>
                  <a:pt x="21600" y="3697"/>
                </a:lnTo>
                <a:lnTo>
                  <a:pt x="21600" y="2803"/>
                </a:lnTo>
                <a:lnTo>
                  <a:pt x="0" y="2803"/>
                </a:lnTo>
                <a:close/>
                <a:moveTo>
                  <a:pt x="1281" y="4060"/>
                </a:moveTo>
                <a:cubicBezTo>
                  <a:pt x="1839" y="4766"/>
                  <a:pt x="3100" y="5378"/>
                  <a:pt x="4805" y="5810"/>
                </a:cubicBezTo>
                <a:lnTo>
                  <a:pt x="16795" y="5810"/>
                </a:lnTo>
                <a:cubicBezTo>
                  <a:pt x="18500" y="5378"/>
                  <a:pt x="19756" y="4766"/>
                  <a:pt x="20314" y="4060"/>
                </a:cubicBezTo>
                <a:lnTo>
                  <a:pt x="1281" y="4060"/>
                </a:lnTo>
                <a:close/>
                <a:moveTo>
                  <a:pt x="3795" y="6218"/>
                </a:moveTo>
                <a:lnTo>
                  <a:pt x="6290" y="21600"/>
                </a:lnTo>
                <a:lnTo>
                  <a:pt x="15305" y="21600"/>
                </a:lnTo>
                <a:lnTo>
                  <a:pt x="17799" y="6218"/>
                </a:lnTo>
                <a:lnTo>
                  <a:pt x="3795" y="6218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4" name="Hand"/>
          <p:cNvSpPr/>
          <p:nvPr/>
        </p:nvSpPr>
        <p:spPr>
          <a:xfrm>
            <a:off x="3419812" y="6836836"/>
            <a:ext cx="1008976" cy="1451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4" h="21598" fill="norm" stroke="1" extrusionOk="0">
                <a:moveTo>
                  <a:pt x="9241" y="0"/>
                </a:moveTo>
                <a:cubicBezTo>
                  <a:pt x="8623" y="3"/>
                  <a:pt x="8010" y="322"/>
                  <a:pt x="8004" y="946"/>
                </a:cubicBezTo>
                <a:cubicBezTo>
                  <a:pt x="7999" y="1470"/>
                  <a:pt x="7929" y="8910"/>
                  <a:pt x="7929" y="8910"/>
                </a:cubicBezTo>
                <a:cubicBezTo>
                  <a:pt x="7929" y="8910"/>
                  <a:pt x="7499" y="8974"/>
                  <a:pt x="7399" y="8974"/>
                </a:cubicBezTo>
                <a:cubicBezTo>
                  <a:pt x="7399" y="8974"/>
                  <a:pt x="5801" y="2575"/>
                  <a:pt x="5675" y="1884"/>
                </a:cubicBezTo>
                <a:cubicBezTo>
                  <a:pt x="5460" y="700"/>
                  <a:pt x="3262" y="854"/>
                  <a:pt x="3420" y="2122"/>
                </a:cubicBezTo>
                <a:cubicBezTo>
                  <a:pt x="3487" y="2667"/>
                  <a:pt x="4637" y="9621"/>
                  <a:pt x="4637" y="9621"/>
                </a:cubicBezTo>
                <a:lnTo>
                  <a:pt x="4100" y="9812"/>
                </a:lnTo>
                <a:cubicBezTo>
                  <a:pt x="4100" y="9812"/>
                  <a:pt x="2546" y="6213"/>
                  <a:pt x="2124" y="5128"/>
                </a:cubicBezTo>
                <a:cubicBezTo>
                  <a:pt x="1683" y="3995"/>
                  <a:pt x="-325" y="4416"/>
                  <a:pt x="45" y="5576"/>
                </a:cubicBezTo>
                <a:cubicBezTo>
                  <a:pt x="204" y="6073"/>
                  <a:pt x="930" y="9056"/>
                  <a:pt x="1691" y="11289"/>
                </a:cubicBezTo>
                <a:cubicBezTo>
                  <a:pt x="1612" y="16115"/>
                  <a:pt x="3291" y="17160"/>
                  <a:pt x="3675" y="19027"/>
                </a:cubicBezTo>
                <a:cubicBezTo>
                  <a:pt x="3899" y="20117"/>
                  <a:pt x="3791" y="21598"/>
                  <a:pt x="3791" y="21598"/>
                </a:cubicBezTo>
                <a:lnTo>
                  <a:pt x="13296" y="21598"/>
                </a:lnTo>
                <a:cubicBezTo>
                  <a:pt x="13296" y="18355"/>
                  <a:pt x="17266" y="16479"/>
                  <a:pt x="18181" y="15015"/>
                </a:cubicBezTo>
                <a:cubicBezTo>
                  <a:pt x="18213" y="14964"/>
                  <a:pt x="19620" y="12585"/>
                  <a:pt x="20198" y="11608"/>
                </a:cubicBezTo>
                <a:cubicBezTo>
                  <a:pt x="20356" y="11341"/>
                  <a:pt x="20444" y="11057"/>
                  <a:pt x="20458" y="10768"/>
                </a:cubicBezTo>
                <a:cubicBezTo>
                  <a:pt x="20485" y="10213"/>
                  <a:pt x="20558" y="9282"/>
                  <a:pt x="20735" y="9028"/>
                </a:cubicBezTo>
                <a:cubicBezTo>
                  <a:pt x="21275" y="8248"/>
                  <a:pt x="21229" y="7659"/>
                  <a:pt x="19813" y="7927"/>
                </a:cubicBezTo>
                <a:cubicBezTo>
                  <a:pt x="18121" y="8247"/>
                  <a:pt x="17427" y="10409"/>
                  <a:pt x="17427" y="10409"/>
                </a:cubicBezTo>
                <a:lnTo>
                  <a:pt x="16041" y="12125"/>
                </a:lnTo>
                <a:lnTo>
                  <a:pt x="15280" y="12313"/>
                </a:lnTo>
                <a:lnTo>
                  <a:pt x="14521" y="9417"/>
                </a:lnTo>
                <a:cubicBezTo>
                  <a:pt x="14521" y="9417"/>
                  <a:pt x="14899" y="2984"/>
                  <a:pt x="15008" y="1961"/>
                </a:cubicBezTo>
                <a:cubicBezTo>
                  <a:pt x="15120" y="912"/>
                  <a:pt x="13017" y="708"/>
                  <a:pt x="12778" y="1791"/>
                </a:cubicBezTo>
                <a:cubicBezTo>
                  <a:pt x="12639" y="2422"/>
                  <a:pt x="11563" y="7848"/>
                  <a:pt x="11333" y="8824"/>
                </a:cubicBezTo>
                <a:lnTo>
                  <a:pt x="10797" y="8800"/>
                </a:lnTo>
                <a:cubicBezTo>
                  <a:pt x="10797" y="8800"/>
                  <a:pt x="10538" y="1503"/>
                  <a:pt x="10513" y="956"/>
                </a:cubicBezTo>
                <a:cubicBezTo>
                  <a:pt x="10483" y="313"/>
                  <a:pt x="9859" y="-2"/>
                  <a:pt x="9241" y="0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85" name="Unidad 1. Palabras y Nuestras Palabras…"/>
          <p:cNvSpPr txBox="1"/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1. Palabras y Nuestras Palabras </a:t>
            </a:r>
          </a:p>
          <a:p>
            <a:pPr algn="r">
              <a:defRPr sz="2700"/>
            </a:pPr>
            <a:r>
              <a:t>Lección 1. 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xperiencia ministerial"/>
          <p:cNvSpPr txBox="1"/>
          <p:nvPr>
            <p:ph type="body" idx="1"/>
          </p:nvPr>
        </p:nvSpPr>
        <p:spPr>
          <a:xfrm>
            <a:off x="887065" y="2273300"/>
            <a:ext cx="11230670" cy="5740400"/>
          </a:xfrm>
          <a:prstGeom prst="rect">
            <a:avLst/>
          </a:prstGeom>
        </p:spPr>
        <p:txBody>
          <a:bodyPr/>
          <a:lstStyle/>
          <a:p>
            <a:pPr lvl="1" algn="r">
              <a:buBlip>
                <a:blip r:embed="rId2"/>
              </a:buBlip>
              <a:defRPr sz="10400"/>
            </a:pPr>
            <a:r>
              <a:t> Experiencia ministerial</a:t>
            </a:r>
          </a:p>
        </p:txBody>
      </p:sp>
      <p:sp>
        <p:nvSpPr>
          <p:cNvPr id="188" name="Unidad 1. Palabras y Nuestras Palabras…"/>
          <p:cNvSpPr txBox="1"/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1. Palabras y Nuestras Palabras </a:t>
            </a:r>
          </a:p>
          <a:p>
            <a:pPr algn="r">
              <a:defRPr sz="2700"/>
            </a:pPr>
            <a:r>
              <a:t>Lección 1. 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2940050"/>
            <a:ext cx="4835922" cy="6108700"/>
          </a:xfrm>
          <a:prstGeom prst="rect">
            <a:avLst/>
          </a:prstGeom>
        </p:spPr>
      </p:pic>
      <p:sp>
        <p:nvSpPr>
          <p:cNvPr id="191" name="TAREAS TRANSFORMADOR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192" name="U1. T1.…"/>
          <p:cNvSpPr txBox="1"/>
          <p:nvPr>
            <p:ph type="body" sz="half" idx="1"/>
          </p:nvPr>
        </p:nvSpPr>
        <p:spPr>
          <a:xfrm>
            <a:off x="958850" y="1714500"/>
            <a:ext cx="5270500" cy="6096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U1. T1. </a:t>
            </a:r>
          </a:p>
          <a:p>
            <a:pPr marL="0" indent="0">
              <a:buSzTx/>
              <a:buNone/>
            </a:pPr>
            <a:r>
              <a:t>Enumerar 5 veces en las que me he comunicado por escrito con alguien en la iglesia. </a:t>
            </a:r>
          </a:p>
        </p:txBody>
      </p:sp>
      <p:sp>
        <p:nvSpPr>
          <p:cNvPr id="193" name="Unidad 1. Palabras y Nuestras Palabras…"/>
          <p:cNvSpPr txBox="1"/>
          <p:nvPr/>
        </p:nvSpPr>
        <p:spPr>
          <a:xfrm>
            <a:off x="2374900" y="-5334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27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1. Palabras y Nuestras Palabras </a:t>
            </a:r>
          </a:p>
          <a:p>
            <a:pPr algn="r" defTabSz="457200">
              <a:defRPr b="0" sz="27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Introducción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