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8"/>
  </p:notesMasterIdLst>
  <p:sldIdLst>
    <p:sldId id="459" r:id="rId2"/>
    <p:sldId id="463" r:id="rId3"/>
    <p:sldId id="460" r:id="rId4"/>
    <p:sldId id="462" r:id="rId5"/>
    <p:sldId id="464" r:id="rId6"/>
    <p:sldId id="465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0ahUKEwjv99_Z14LXAhVG7iYKHW9uCLQQjRwIBw&amp;url=http://vintageprintable.swivelchairmedia.com/art-and-design/portrait-painting-mother-and-child-with-cat-weenix-2/&amp;psig=AOvVaw1agyNouGBKvFR5OdgsmA7t&amp;ust=150869665434659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9455" y="1412776"/>
            <a:ext cx="7190302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5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Jesús Sirvió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Corto Plazo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56979" y="1412776"/>
            <a:ext cx="637527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Ministerio de Jesús </a:t>
            </a:r>
          </a:p>
          <a:p>
            <a:pPr algn="ctr"/>
            <a:r>
              <a:rPr lang="es-MX" sz="9600" dirty="0" smtClean="0">
                <a:latin typeface="Arial Black" pitchFamily="34" charset="0"/>
              </a:rPr>
              <a:t>a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Mujeres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502549">
            <a:off x="6782656" y="2156942"/>
            <a:ext cx="1806152" cy="30243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404664"/>
            <a:ext cx="7133299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MILAGROS</a:t>
            </a:r>
          </a:p>
          <a:p>
            <a:pPr algn="ctr"/>
            <a:endParaRPr lang="es-MX" sz="2000" dirty="0" smtClean="0">
              <a:latin typeface="Arial Black" pitchFamily="34" charset="0"/>
            </a:endParaRPr>
          </a:p>
          <a:p>
            <a:r>
              <a:rPr lang="es-MX" sz="3200" dirty="0" smtClean="0">
                <a:latin typeface="Arial Black" pitchFamily="34" charset="0"/>
              </a:rPr>
              <a:t>La suegra de Pedro 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Mateo 8:14-17</a:t>
            </a:r>
          </a:p>
          <a:p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  Marcos 1:30-31</a:t>
            </a:r>
          </a:p>
          <a:p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  Lucas 4:38-39</a:t>
            </a:r>
          </a:p>
          <a:p>
            <a:endParaRPr lang="es-MX" sz="20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r>
              <a:rPr lang="es-MX" sz="3200" dirty="0" smtClean="0">
                <a:latin typeface="Arial Black" pitchFamily="34" charset="0"/>
              </a:rPr>
              <a:t>La mujer con el flujo de sangre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Mateo 9:20-22</a:t>
            </a:r>
          </a:p>
          <a:p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  Marcos 5:25-29</a:t>
            </a:r>
          </a:p>
          <a:p>
            <a:r>
              <a:rPr lang="es-MX" sz="3200" dirty="0" smtClean="0">
                <a:solidFill>
                  <a:schemeClr val="accent1"/>
                </a:solidFill>
                <a:latin typeface="Arial Black" pitchFamily="34" charset="0"/>
              </a:rPr>
              <a:t>   Lucas 8:43-48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356992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356992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2"/>
            <a:ext cx="1261893" cy="1778918"/>
          </a:xfrm>
          <a:prstGeom prst="rect">
            <a:avLst/>
          </a:prstGeom>
          <a:noFill/>
        </p:spPr>
      </p:pic>
      <p:sp>
        <p:nvSpPr>
          <p:cNvPr id="19" name="18 Elipse"/>
          <p:cNvSpPr/>
          <p:nvPr/>
        </p:nvSpPr>
        <p:spPr>
          <a:xfrm>
            <a:off x="44279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930940" y="548680"/>
            <a:ext cx="68175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Milagro a Corto Plazo</a:t>
            </a:r>
            <a:endParaRPr lang="es-MX" sz="4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988840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221088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221088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988840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Estrella de 5 puntas"/>
          <p:cNvSpPr/>
          <p:nvPr/>
        </p:nvSpPr>
        <p:spPr>
          <a:xfrm rot="20622023">
            <a:off x="6012160" y="2996952"/>
            <a:ext cx="864096" cy="79208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strella de 5 puntas"/>
          <p:cNvSpPr/>
          <p:nvPr/>
        </p:nvSpPr>
        <p:spPr>
          <a:xfrm rot="20622023">
            <a:off x="3297637" y="3030285"/>
            <a:ext cx="864096" cy="79208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4" name="23 Estrella de 5 puntas"/>
          <p:cNvSpPr/>
          <p:nvPr/>
        </p:nvSpPr>
        <p:spPr>
          <a:xfrm rot="20622023">
            <a:off x="4953820" y="1086069"/>
            <a:ext cx="864096" cy="79208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Estrella de 5 puntas"/>
          <p:cNvSpPr/>
          <p:nvPr/>
        </p:nvSpPr>
        <p:spPr>
          <a:xfrm rot="20622023">
            <a:off x="1478249" y="1437315"/>
            <a:ext cx="1190504" cy="121523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Estrella de 5 puntas"/>
          <p:cNvSpPr/>
          <p:nvPr/>
        </p:nvSpPr>
        <p:spPr>
          <a:xfrm rot="20622023">
            <a:off x="6822734" y="1902398"/>
            <a:ext cx="1446750" cy="136518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Nube"/>
          <p:cNvSpPr/>
          <p:nvPr/>
        </p:nvSpPr>
        <p:spPr>
          <a:xfrm>
            <a:off x="7271792" y="4437112"/>
            <a:ext cx="1872208" cy="15841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5, Lección 1. TAREA #1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499992" y="1628800"/>
            <a:ext cx="4032448" cy="4495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el diagrama de mi vida. Incluyendo fechas, definiciones y descripciones de mi vida como mujer creada, caída, extraña, salva, sabia y preparada.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Incluir la descripción del trato extraordinario (maravilla) que Dios me ha dado que sólo yo noté. Incluir fechas.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23757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00808"/>
            <a:ext cx="35052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5236</TotalTime>
  <Words>188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459</cp:revision>
  <dcterms:created xsi:type="dcterms:W3CDTF">2017-08-22T02:13:51Z</dcterms:created>
  <dcterms:modified xsi:type="dcterms:W3CDTF">2017-11-27T19:12:35Z</dcterms:modified>
</cp:coreProperties>
</file>