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0"/>
  </p:notesMasterIdLst>
  <p:sldIdLst>
    <p:sldId id="452" r:id="rId2"/>
    <p:sldId id="529" r:id="rId3"/>
    <p:sldId id="455" r:id="rId4"/>
    <p:sldId id="454" r:id="rId5"/>
    <p:sldId id="693" r:id="rId6"/>
    <p:sldId id="456" r:id="rId7"/>
    <p:sldId id="457" r:id="rId8"/>
    <p:sldId id="458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www.google.com/url?sa=i&amp;rct=j&amp;q=&amp;esrc=s&amp;source=images&amp;cd=&amp;cad=rja&amp;uact=8&amp;ved=0ahUKEwj3_8LNy__WAhWGKCYKHXwcCRsQjRwIBw&amp;url=http://infogen.org.mx/distrofia-muscular/&amp;psig=AOvVaw1Y7E74mQuXcT5J3E7IBEXu&amp;ust=1508602276752991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s://www.google.com/url?sa=i&amp;rct=j&amp;q=&amp;esrc=s&amp;source=images&amp;cd=&amp;cad=rja&amp;uact=8&amp;ved=0ahUKEwilzLC9w__WAhUD7iYKHbyjCj4QjRwIBw&amp;url=http://www.istockphoto.com/vector/avatars-people-of-different-ages-gm529836687-54066168&amp;psig=AOvVaw3QrjcfwPlH_YKDSZOc29Zx&amp;ust=1508599619935269" TargetMode="External"/><Relationship Id="rId4" Type="http://schemas.openxmlformats.org/officeDocument/2006/relationships/hyperlink" Target="https://www.google.com/url?sa=i&amp;rct=j&amp;q=&amp;esrc=s&amp;source=images&amp;cd=&amp;cad=rja&amp;uact=8&amp;ved=0ahUKEwiv0bK3wf_WAhWB2SYKHeybBr4QjRwIBw&amp;url=https://es.123rf.com/photo_61111886_equipo-de-personas-multietnicas--iconos-de-la-cara-sonriente-las-personas-con-diferentes-razas-y-col.html&amp;psig=AOvVaw3Zr6vRyxa0QlzNdC9zDSHx&amp;ust=1508599496028135" TargetMode="External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s://www.google.com/url?sa=i&amp;rct=j&amp;q=&amp;esrc=s&amp;source=images&amp;cd=&amp;cad=rja&amp;uact=8&amp;ved=0ahUKEwilzLC9w__WAhUD7iYKHbyjCj4QjRwIBw&amp;url=http://www.istockphoto.com/vector/avatars-people-of-different-ages-gm529836687-54066168&amp;psig=AOvVaw3QrjcfwPlH_YKDSZOc29Zx&amp;ust=1508599619935269" TargetMode="External"/><Relationship Id="rId4" Type="http://schemas.openxmlformats.org/officeDocument/2006/relationships/hyperlink" Target="https://www.google.com/url?sa=i&amp;rct=j&amp;q=&amp;esrc=s&amp;source=images&amp;cd=&amp;cad=rja&amp;uact=8&amp;ved=0ahUKEwiv0bK3wf_WAhWB2SYKHeybBr4QjRwIBw&amp;url=https://es.123rf.com/photo_61111886_equipo-de-personas-multietnicas--iconos-de-la-cara-sonriente-las-personas-con-diferentes-razas-y-col.html&amp;psig=AOvVaw3Zr6vRyxa0QlzNdC9zDSHx&amp;ust=1508599496028135" TargetMode="External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google.com/url?sa=i&amp;rct=j&amp;q=&amp;esrc=s&amp;source=images&amp;cd=&amp;cad=rja&amp;uact=8&amp;ved=0ahUKEwitj4KQwILXAhUKQCYKHc6xCLMQjRwIBw&amp;url=https://www.pinterest.com/pin/428404983286756998/&amp;psig=AOvVaw1agyNouGBKvFR5OdgsmA7t&amp;ust=150869665434659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78522" y="1412776"/>
            <a:ext cx="8132163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4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Jesús Dignifica a la Mujer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3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Las Características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(Sociales)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27176" y="188640"/>
            <a:ext cx="6157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chemeClr val="accent6">
                    <a:lumMod val="75000"/>
                  </a:schemeClr>
                </a:solidFill>
              </a:rPr>
              <a:t>¿Definición y Descripción?</a:t>
            </a:r>
          </a:p>
        </p:txBody>
      </p:sp>
      <p:pic>
        <p:nvPicPr>
          <p:cNvPr id="114690" name="Picture 2" descr="Resultado de imagen para celula gen cromosoma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850" y="908720"/>
            <a:ext cx="8730630" cy="4176464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59024" y="5157192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i="1" dirty="0" smtClean="0">
                <a:latin typeface="Arial Black" pitchFamily="34" charset="0"/>
              </a:rPr>
              <a:t>C-C-G-A</a:t>
            </a:r>
            <a:endParaRPr lang="es-MX" sz="4400" i="1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CuadroTexto"/>
          <p:cNvSpPr txBox="1"/>
          <p:nvPr/>
        </p:nvSpPr>
        <p:spPr>
          <a:xfrm>
            <a:off x="4644008" y="1700808"/>
            <a:ext cx="4032448" cy="42780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100" b="1" i="1" dirty="0" smtClean="0"/>
          </a:p>
          <a:p>
            <a:pPr algn="ctr"/>
            <a:endParaRPr lang="es-MX" sz="1100" b="1" i="1" dirty="0" smtClean="0"/>
          </a:p>
          <a:p>
            <a:pPr algn="ctr"/>
            <a:r>
              <a:rPr lang="es-MX" sz="4000" b="1" dirty="0" smtClean="0">
                <a:latin typeface="Arial Black" pitchFamily="34" charset="0"/>
              </a:rPr>
              <a:t>¿Qué es lo que la salvación puede cambiar o afectar?</a:t>
            </a:r>
            <a:endParaRPr lang="es-MX" sz="500" b="1" dirty="0" smtClean="0">
              <a:latin typeface="Arial Black" pitchFamily="34" charset="0"/>
            </a:endParaRPr>
          </a:p>
          <a:p>
            <a:pPr algn="ctr"/>
            <a:endParaRPr lang="es-MX" sz="500" b="1" dirty="0" smtClean="0">
              <a:latin typeface="Arial Black" pitchFamily="34" charset="0"/>
            </a:endParaRPr>
          </a:p>
          <a:p>
            <a:pPr algn="ctr"/>
            <a:endParaRPr lang="es-MX" sz="500" b="1" dirty="0">
              <a:latin typeface="Arial Black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9512" y="188640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i="1" dirty="0" smtClean="0">
                <a:latin typeface="Arial Black" pitchFamily="34" charset="0"/>
              </a:rPr>
              <a:t>           C-</a:t>
            </a:r>
            <a:r>
              <a:rPr lang="es-MX" sz="48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C</a:t>
            </a:r>
            <a:r>
              <a:rPr lang="es-MX" sz="4800" i="1" dirty="0" smtClean="0">
                <a:latin typeface="Arial Black" pitchFamily="34" charset="0"/>
              </a:rPr>
              <a:t>-G-A</a:t>
            </a:r>
            <a:endParaRPr lang="es-MX" sz="4400" i="1" dirty="0" smtClean="0">
              <a:latin typeface="Arial Black" pitchFamily="34" charset="0"/>
            </a:endParaRPr>
          </a:p>
        </p:txBody>
      </p:sp>
      <p:sp>
        <p:nvSpPr>
          <p:cNvPr id="6" name="5 Flecha derecha"/>
          <p:cNvSpPr/>
          <p:nvPr/>
        </p:nvSpPr>
        <p:spPr>
          <a:xfrm rot="18617371">
            <a:off x="2989388" y="1921107"/>
            <a:ext cx="3177063" cy="7206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467544" y="908720"/>
            <a:ext cx="3888432" cy="378565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chemeClr val="bg1"/>
                </a:solidFill>
                <a:latin typeface="Arial Black" pitchFamily="34" charset="0"/>
              </a:rPr>
              <a:t>El pecado no cambió el Cromosoma</a:t>
            </a:r>
          </a:p>
          <a:p>
            <a:pPr algn="ctr"/>
            <a:r>
              <a:rPr lang="es-MX" sz="4000" b="1" dirty="0" smtClean="0">
                <a:latin typeface="Arial Black" pitchFamily="34" charset="0"/>
              </a:rPr>
              <a:t>La salvación no cambió el Cromosoma </a:t>
            </a:r>
            <a:endParaRPr lang="es-MX" sz="40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43608" y="188640"/>
            <a:ext cx="7200800" cy="156966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MX" sz="4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s-MX" sz="4800" b="1" dirty="0" smtClean="0">
                <a:solidFill>
                  <a:schemeClr val="bg1"/>
                </a:solidFill>
                <a:latin typeface="Arial Black" pitchFamily="34" charset="0"/>
              </a:rPr>
              <a:t>La Cortesía de Jesús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043608" y="1844824"/>
            <a:ext cx="7200800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latin typeface="Arial Black" pitchFamily="34" charset="0"/>
              </a:rPr>
              <a:t>La Compasión de Jesús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043608" y="3501008"/>
            <a:ext cx="7200800" cy="230832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Arial Black" pitchFamily="34" charset="0"/>
              </a:rPr>
              <a:t>MUJER</a:t>
            </a:r>
          </a:p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Arial Black" pitchFamily="34" charset="0"/>
              </a:rPr>
              <a:t>Creada Caída Extraña Salva Sabia</a:t>
            </a:r>
          </a:p>
        </p:txBody>
      </p:sp>
      <p:sp>
        <p:nvSpPr>
          <p:cNvPr id="8" name="7 Nube"/>
          <p:cNvSpPr/>
          <p:nvPr/>
        </p:nvSpPr>
        <p:spPr>
          <a:xfrm>
            <a:off x="683568" y="2996952"/>
            <a:ext cx="1872208" cy="158417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Reflexión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5004048" y="3356992"/>
            <a:ext cx="3672408" cy="0"/>
          </a:xfrm>
          <a:prstGeom prst="straightConnector1">
            <a:avLst/>
          </a:prstGeom>
          <a:ln w="2603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1043608" y="3356992"/>
            <a:ext cx="3888432" cy="0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717032"/>
            <a:ext cx="1261893" cy="1778918"/>
          </a:xfrm>
          <a:prstGeom prst="rect">
            <a:avLst/>
          </a:prstGeom>
          <a:noFill/>
        </p:spPr>
      </p:pic>
      <p:sp>
        <p:nvSpPr>
          <p:cNvPr id="19" name="18 Elipse"/>
          <p:cNvSpPr/>
          <p:nvPr/>
        </p:nvSpPr>
        <p:spPr>
          <a:xfrm>
            <a:off x="4427984" y="2852936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Elipse"/>
          <p:cNvSpPr/>
          <p:nvPr/>
        </p:nvSpPr>
        <p:spPr>
          <a:xfrm>
            <a:off x="827584" y="2852936"/>
            <a:ext cx="720080" cy="8640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20 CuadroTexto"/>
          <p:cNvSpPr txBox="1"/>
          <p:nvPr/>
        </p:nvSpPr>
        <p:spPr>
          <a:xfrm>
            <a:off x="251520" y="548680"/>
            <a:ext cx="8176405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6600" dirty="0" smtClean="0">
                <a:latin typeface="Arial Black" pitchFamily="34" charset="0"/>
              </a:rPr>
              <a:t>Mi Vida, yo mujer</a:t>
            </a:r>
            <a:endParaRPr lang="es-MX" sz="66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572000" y="1988840"/>
            <a:ext cx="2808312" cy="76944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Salva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084168" y="4221088"/>
            <a:ext cx="2520280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Sabia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83568" y="4221088"/>
            <a:ext cx="2664296" cy="76944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Creada</a:t>
            </a:r>
            <a:endParaRPr lang="es-MX" sz="44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1619672" y="1988840"/>
            <a:ext cx="2808312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Extraña</a:t>
            </a:r>
            <a:endParaRPr lang="es-MX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4067944" y="692696"/>
            <a:ext cx="0" cy="4176464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3995936" y="4797152"/>
            <a:ext cx="4680520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 rot="16200000">
            <a:off x="2459087" y="4052392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995936" y="4963815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475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836712"/>
            <a:ext cx="1277665" cy="1224136"/>
          </a:xfrm>
          <a:prstGeom prst="rect">
            <a:avLst/>
          </a:prstGeom>
          <a:noFill/>
        </p:spPr>
      </p:pic>
      <p:sp>
        <p:nvSpPr>
          <p:cNvPr id="15" name="14 Flecha en U"/>
          <p:cNvSpPr/>
          <p:nvPr/>
        </p:nvSpPr>
        <p:spPr>
          <a:xfrm>
            <a:off x="4932040" y="188640"/>
            <a:ext cx="302433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0" name="Picture 4" descr="Resultado de imagen para icono de personas diferente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2996952"/>
            <a:ext cx="2016224" cy="1513100"/>
          </a:xfrm>
          <a:prstGeom prst="rect">
            <a:avLst/>
          </a:prstGeom>
          <a:noFill/>
        </p:spPr>
      </p:pic>
      <p:pic>
        <p:nvPicPr>
          <p:cNvPr id="22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068960"/>
            <a:ext cx="1277665" cy="1224136"/>
          </a:xfrm>
          <a:prstGeom prst="rect">
            <a:avLst/>
          </a:prstGeom>
          <a:noFill/>
        </p:spPr>
      </p:pic>
      <p:sp>
        <p:nvSpPr>
          <p:cNvPr id="23" name="22 Flecha en U"/>
          <p:cNvSpPr/>
          <p:nvPr/>
        </p:nvSpPr>
        <p:spPr>
          <a:xfrm>
            <a:off x="4932040" y="2420888"/>
            <a:ext cx="158417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6" name="Picture 10" descr="Resultado de imagen para icono de mujeres diferente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736927"/>
            <a:ext cx="2232248" cy="1899985"/>
          </a:xfrm>
          <a:prstGeom prst="rect">
            <a:avLst/>
          </a:prstGeom>
          <a:noFill/>
        </p:spPr>
      </p:pic>
      <p:sp>
        <p:nvSpPr>
          <p:cNvPr id="26" name="25 Flecha en U"/>
          <p:cNvSpPr/>
          <p:nvPr/>
        </p:nvSpPr>
        <p:spPr>
          <a:xfrm flipH="1">
            <a:off x="1259632" y="2780928"/>
            <a:ext cx="3464768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7" name="26 Flecha en U"/>
          <p:cNvSpPr/>
          <p:nvPr/>
        </p:nvSpPr>
        <p:spPr>
          <a:xfrm flipH="1">
            <a:off x="1331640" y="476672"/>
            <a:ext cx="3320752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11636" name="Picture 20" descr="Imagen relaciona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836712"/>
            <a:ext cx="1728192" cy="1749741"/>
          </a:xfrm>
          <a:prstGeom prst="rect">
            <a:avLst/>
          </a:prstGeom>
          <a:noFill/>
        </p:spPr>
      </p:pic>
      <p:pic>
        <p:nvPicPr>
          <p:cNvPr id="111638" name="Picture 22" descr="Imagen relacionada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3284984"/>
            <a:ext cx="2699792" cy="2592288"/>
          </a:xfrm>
          <a:prstGeom prst="rect">
            <a:avLst/>
          </a:prstGeom>
          <a:noFill/>
        </p:spPr>
      </p:pic>
      <p:sp>
        <p:nvSpPr>
          <p:cNvPr id="21" name="20 CuadroTexto"/>
          <p:cNvSpPr txBox="1"/>
          <p:nvPr/>
        </p:nvSpPr>
        <p:spPr>
          <a:xfrm>
            <a:off x="827584" y="1484784"/>
            <a:ext cx="7488832" cy="104644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atin typeface="Arial Black" pitchFamily="34" charset="0"/>
              </a:rPr>
              <a:t>Ministerio a la Mujer</a:t>
            </a:r>
          </a:p>
          <a:p>
            <a:pPr algn="ctr"/>
            <a:r>
              <a:rPr lang="es-MX" sz="1400" b="1" i="1" dirty="0" smtClean="0">
                <a:solidFill>
                  <a:srgbClr val="FFFF00"/>
                </a:solidFill>
                <a:latin typeface="Arial Black" pitchFamily="34" charset="0"/>
              </a:rPr>
              <a:t>(EXCLUSIVAMENTE)</a:t>
            </a:r>
            <a:endParaRPr lang="es-MX" sz="1400" b="1" i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971600" y="4437112"/>
            <a:ext cx="7488832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atin typeface="Arial Black" pitchFamily="34" charset="0"/>
              </a:rPr>
              <a:t>Ministerio de la Mujer</a:t>
            </a:r>
            <a:endParaRPr lang="es-MX" sz="48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4067944" y="692696"/>
            <a:ext cx="0" cy="4176464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3995936" y="4797152"/>
            <a:ext cx="4680520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 rot="16200000">
            <a:off x="2459087" y="4052392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995936" y="4963815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475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836712"/>
            <a:ext cx="1277665" cy="1224136"/>
          </a:xfrm>
          <a:prstGeom prst="rect">
            <a:avLst/>
          </a:prstGeom>
          <a:noFill/>
        </p:spPr>
      </p:pic>
      <p:sp>
        <p:nvSpPr>
          <p:cNvPr id="15" name="14 Flecha en U"/>
          <p:cNvSpPr/>
          <p:nvPr/>
        </p:nvSpPr>
        <p:spPr>
          <a:xfrm>
            <a:off x="4932040" y="188640"/>
            <a:ext cx="302433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0" name="Picture 4" descr="Resultado de imagen para icono de personas diferente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2996952"/>
            <a:ext cx="2016224" cy="1513100"/>
          </a:xfrm>
          <a:prstGeom prst="rect">
            <a:avLst/>
          </a:prstGeom>
          <a:noFill/>
        </p:spPr>
      </p:pic>
      <p:pic>
        <p:nvPicPr>
          <p:cNvPr id="22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068960"/>
            <a:ext cx="1277665" cy="1224136"/>
          </a:xfrm>
          <a:prstGeom prst="rect">
            <a:avLst/>
          </a:prstGeom>
          <a:noFill/>
        </p:spPr>
      </p:pic>
      <p:sp>
        <p:nvSpPr>
          <p:cNvPr id="23" name="22 Flecha en U"/>
          <p:cNvSpPr/>
          <p:nvPr/>
        </p:nvSpPr>
        <p:spPr>
          <a:xfrm>
            <a:off x="4932040" y="2420888"/>
            <a:ext cx="158417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6" name="Picture 10" descr="Resultado de imagen para icono de mujeres diferente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736927"/>
            <a:ext cx="2232248" cy="1899985"/>
          </a:xfrm>
          <a:prstGeom prst="rect">
            <a:avLst/>
          </a:prstGeom>
          <a:noFill/>
        </p:spPr>
      </p:pic>
      <p:sp>
        <p:nvSpPr>
          <p:cNvPr id="26" name="25 Flecha en U"/>
          <p:cNvSpPr/>
          <p:nvPr/>
        </p:nvSpPr>
        <p:spPr>
          <a:xfrm flipH="1">
            <a:off x="1259632" y="2780928"/>
            <a:ext cx="3464768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7" name="26 Flecha en U"/>
          <p:cNvSpPr/>
          <p:nvPr/>
        </p:nvSpPr>
        <p:spPr>
          <a:xfrm flipH="1">
            <a:off x="1331640" y="476672"/>
            <a:ext cx="3320752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11636" name="Picture 20" descr="Imagen relaciona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836712"/>
            <a:ext cx="1728192" cy="1749741"/>
          </a:xfrm>
          <a:prstGeom prst="rect">
            <a:avLst/>
          </a:prstGeom>
          <a:noFill/>
        </p:spPr>
      </p:pic>
      <p:pic>
        <p:nvPicPr>
          <p:cNvPr id="111638" name="Picture 22" descr="Imagen relacionada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3284984"/>
            <a:ext cx="2699792" cy="2592288"/>
          </a:xfrm>
          <a:prstGeom prst="rect">
            <a:avLst/>
          </a:prstGeom>
          <a:noFill/>
        </p:spPr>
      </p:pic>
      <p:sp>
        <p:nvSpPr>
          <p:cNvPr id="21" name="20 CuadroTexto"/>
          <p:cNvSpPr txBox="1"/>
          <p:nvPr/>
        </p:nvSpPr>
        <p:spPr>
          <a:xfrm>
            <a:off x="1475656" y="1556792"/>
            <a:ext cx="6840760" cy="400109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atin typeface="Arial Black" pitchFamily="34" charset="0"/>
              </a:rPr>
              <a:t>Ministerio de/a </a:t>
            </a:r>
          </a:p>
          <a:p>
            <a:pPr algn="ctr"/>
            <a:r>
              <a:rPr lang="es-MX" sz="4800" b="1" dirty="0" smtClean="0">
                <a:latin typeface="Arial Black" pitchFamily="34" charset="0"/>
              </a:rPr>
              <a:t>la Mujer</a:t>
            </a:r>
          </a:p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Arial Black" pitchFamily="34" charset="0"/>
              </a:rPr>
              <a:t>Sexo Femenino</a:t>
            </a:r>
          </a:p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Arial Black" pitchFamily="34" charset="0"/>
              </a:rPr>
              <a:t>Necesidades</a:t>
            </a:r>
          </a:p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Arial Black" pitchFamily="34" charset="0"/>
              </a:rPr>
              <a:t>Características</a:t>
            </a:r>
          </a:p>
          <a:p>
            <a:pPr algn="ctr"/>
            <a:endParaRPr lang="es-MX" sz="1400" b="1" i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8072" y="404664"/>
            <a:ext cx="8964488" cy="4495800"/>
          </a:xfrm>
        </p:spPr>
        <p:txBody>
          <a:bodyPr/>
          <a:lstStyle/>
          <a:p>
            <a:r>
              <a:rPr lang="es-MX" b="1" dirty="0" smtClean="0"/>
              <a:t>Unidad 4, Lección 3. TAREA #3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427984" y="1844824"/>
            <a:ext cx="4032448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Hacer el diagrama de mi vida. Incluyendo fechas, definiciones y descripciones de mi vida como mujer creada, caída, extraña, salva, sabia y preparada.</a:t>
            </a:r>
          </a:p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Incluir la descripción de cómo Dios dignificó mis características sociales de mujer.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s-MX" sz="2400" b="1" dirty="0" smtClean="0">
              <a:solidFill>
                <a:schemeClr val="accent1"/>
              </a:solidFill>
            </a:endParaRPr>
          </a:p>
        </p:txBody>
      </p:sp>
      <p:pic>
        <p:nvPicPr>
          <p:cNvPr id="225282" name="Picture 2" descr="Resultado de imagen para free painting woman reading writ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844824"/>
            <a:ext cx="30670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5237</TotalTime>
  <Words>244</Words>
  <Application>Microsoft Office PowerPoint</Application>
  <PresentationFormat>Presentación en pantalla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Intermedio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Gabriela Tijerina</cp:lastModifiedBy>
  <cp:revision>459</cp:revision>
  <dcterms:created xsi:type="dcterms:W3CDTF">2017-08-22T02:13:51Z</dcterms:created>
  <dcterms:modified xsi:type="dcterms:W3CDTF">2017-11-27T19:11:39Z</dcterms:modified>
</cp:coreProperties>
</file>