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4" r:id="rId20"/>
    <p:sldId id="305" r:id="rId21"/>
    <p:sldId id="306" r:id="rId22"/>
    <p:sldId id="308" r:id="rId23"/>
    <p:sldId id="307" r:id="rId24"/>
  </p:sldIdLst>
  <p:sldSz cx="9144000" cy="6858000" type="screen4x3"/>
  <p:notesSz cx="7010400" cy="93726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107" d="100"/>
          <a:sy n="107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7E10-770B-41D4-BE36-9066DADF258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7710-4808-4C44-981F-005AC4F6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4C88FC9-998E-4050-8995-CDFBC81B7FEF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1592305-7CE4-47AA-9A7E-0FA34748F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787E-5FD9-46F1-A275-EE1EFDEF8490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8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4876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типа личности Майерс-Бриггс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8600"/>
            <a:ext cx="3373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3200" b="1" dirty="0">
                <a:solidFill>
                  <a:srgbClr val="FF0000"/>
                </a:solidFill>
              </a:rPr>
              <a:t>Учись руководить</a:t>
            </a:r>
          </a:p>
          <a:p>
            <a:r>
              <a:rPr lang="ru" sz="3200" b="1" dirty="0">
                <a:solidFill>
                  <a:srgbClr val="FF0000"/>
                </a:solidFill>
              </a:rPr>
              <a:t> Видео 7</a:t>
            </a:r>
            <a:r>
              <a:rPr lang="ru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1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Прагматики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ESTP: экстраверт,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779529" y="2971800"/>
            <a:ext cx="5716764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Такая личность достигает победы любой ценой. Препятствия только усиливают его стремление к достижению цели. Он стремится к руководящим позициям и не умеет подчиняться. Обычно разрабатывает конкретный план действий и чётко ему следует.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ориентированы на быстрое решение задач.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DF202-0827-7633-CD23-90529BE4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24" y="1784184"/>
            <a:ext cx="2383248" cy="4303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E5E73-FD77-CC9D-A54D-DE7110828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00" y="1770737"/>
            <a:ext cx="2383247" cy="43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1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Прагматики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ISTP: интроверт,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718336" y="2971800"/>
            <a:ext cx="5716764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познает мир через ощущения. По натуре </a:t>
            </a:r>
            <a:r>
              <a:rPr lang="ru-RU" sz="1800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</a:t>
            </a: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сосредоточен в большинстве своём на себе. Его способность объективно принимать решения и анализировать говорит о техническом складе ума. Всегда укладывается в дедлайны, но иногда может поступить непредсказуемо.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– технические специалисты.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DF202-0827-7633-CD23-90529BE4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24" y="1784184"/>
            <a:ext cx="2383248" cy="4303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4E5E73-FD77-CC9D-A54D-DE7110828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00" y="1770737"/>
            <a:ext cx="2383247" cy="4305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8FD068-0BB6-07A0-3798-C6F4C1D32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324" y="1757290"/>
            <a:ext cx="2383246" cy="42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ESFJ: экстраверт,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05369" y="2890742"/>
            <a:ext cx="5716764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 с такой комбинацией умеет влиять на людей, проявляет заботу и склонен жертвовать собой ради другого. Он умеет легко наладить связь с кем угодно и повернуть ситуацию в нужное для себя русло.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предпочитают уход за людьми.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DF202-0827-7633-CD23-90529BE4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318" y="1770737"/>
            <a:ext cx="2383248" cy="4303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FB8AE8-0809-9B91-E974-2EFD4096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95" y="1702012"/>
            <a:ext cx="2403006" cy="444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ISFJ: интроверт,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13559" y="3048000"/>
            <a:ext cx="5716764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сотрудник склонен анализировать себя и других, распознает фальшь и держит психологическую дистанцию. Он исполнительный, заботливый, служит другим. Силы и энергию черпает из внутренних ресурсов и всегда полагается исключительно на собственный опыт.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- помощники.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DF202-0827-7633-CD23-90529BE4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318" y="1770737"/>
            <a:ext cx="2383248" cy="4303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FB8AE8-0809-9B91-E974-2EFD4096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95" y="1702012"/>
            <a:ext cx="2403006" cy="4440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872C94-FF18-7759-D09F-5F1AAA95C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595" y="1724960"/>
            <a:ext cx="2374564" cy="44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ESFP: экстраверт,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71676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слабые места людей, что помогает ему манипулировать и руководить. Он руководствуется собственными интересами в общении с людьми и «живёт настоящим». Такой человек часто не доводит начатое до конца, стремится к немедленным результатам. Но в то же время ориентируется на гармоничные взаимоотношения с окружающими.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 этого типа можно назвать «конферансье» – они хорошо организовывают мероприятия и обслуживают клиентов.  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DF202-0827-7633-CD23-90529BE4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318" y="1770737"/>
            <a:ext cx="2383248" cy="4303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FB8AE8-0809-9B91-E974-2EFD4096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595" y="1702012"/>
            <a:ext cx="2403006" cy="4440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121C6-D9CE-A823-796B-5629C1E8A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636" y="1702012"/>
            <a:ext cx="2470923" cy="44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0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ISFP: интроверт,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716764" cy="2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Умеет наслаждаться жизнью в условиях однообразия и рутины. Отлично взаимодействует с людьми, избегает конфликтов. Любит ощущать свою значимость и помогать. Такой человек не стремится руководить другими или переделать их, он уважает их пространство и требует этого же к себе. По натуре является приземлённым практиком, на которого можно положиться.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– «внимательные ремесленники».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5B17A2-EA2E-4B1B-9EAA-3A156824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976" y="1371600"/>
            <a:ext cx="2471497" cy="46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ТЕОРЕТИКИ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ENTJ: экстраверт,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716764" cy="252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 легко увлекается, </a:t>
            </a:r>
            <a:r>
              <a:rPr lang="ru-RU" sz="1800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идет</a:t>
            </a: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риск, полагается на интуицию. Он без опасений внедряет новые технологии, способен глубоко анализировать себя и мир.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для такого человека — борьба, в которой он чувствует себя «в своей тарелке». Он открыт новым возможностям, но имеет потребность в контроле.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A513-C19E-7E45-B7C0-5822DA5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8" y="1600200"/>
            <a:ext cx="2519502" cy="46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ТЕОРЕТИКИ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INTJ: интроверт,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500247" cy="269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Умеет выделять главное, говорит чётко и по делу, практик. Этот человек любит усовершенствовать все что он делает, стремится реализовать задачу ещё лучше. Он не любит пустых разговоров, поэтому избегает больших шумных компаний и трудно идёт на контакт с людьми.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– «стратегические исполнители».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A513-C19E-7E45-B7C0-5822DA5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8" y="1600200"/>
            <a:ext cx="2519502" cy="461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57F39-FF0F-954E-52ED-DA16F8A7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53" y="1628620"/>
            <a:ext cx="2519501" cy="45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ТЕОРЕТИКИ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ENTP: экстраверт,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500247" cy="269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Изобретательный, инициативный и приспосабливающийся — так можно охарактеризовать этого специалиста. Он тот самый генератор идей, первопроходец, который терпеть не может рутину. Постоянное движение и интуитивное принятие решений — его постоянные спутники.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 этого типа можно назвать «изобретателями».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A513-C19E-7E45-B7C0-5822DA5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8" y="1600200"/>
            <a:ext cx="2519502" cy="461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B3E91-923D-776E-7A81-15FB581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63" y="1649665"/>
            <a:ext cx="2519502" cy="45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ТЕОРЕТИКИ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INTP: интроверт,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500247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сотрудник — настоящий эрудит, который имеет философский склад ума. Он анализирует свои решения, стремится к объективности и непредвзятости. Бурные проявления эмоций — это не про него. С другой стороны, он чувствует напряжение из-за большого количества анализируемых данных и их переменчивости.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- «независимые учёные».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A513-C19E-7E45-B7C0-5822DA5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8" y="1600200"/>
            <a:ext cx="2519502" cy="461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B3E91-923D-776E-7A81-15FB581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63" y="1649665"/>
            <a:ext cx="2519502" cy="4567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6B7BFB-DB5F-4561-CFDB-BE1F00AD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098" y="1529895"/>
            <a:ext cx="2537432" cy="47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7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EF17A2-599F-8E66-E94D-F981653E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Личность создаётся множеством разных факторов:</a:t>
            </a:r>
          </a:p>
          <a:p>
            <a:pPr marL="0" indent="0">
              <a:buNone/>
            </a:pPr>
            <a:endParaRPr lang="uk-UA" sz="4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типа личности Майерс-</a:t>
            </a:r>
            <a:r>
              <a:rPr lang="ru-RU" sz="3600" b="1" dirty="0" err="1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аше окружение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где вы выросли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вы росли</a:t>
            </a: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какой семье</a:t>
            </a:r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462455" y="4000499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типа личности Майерс-</a:t>
            </a:r>
            <a:r>
              <a:rPr lang="ru-RU" sz="2400" dirty="0" err="1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24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 измеряет характер личности по шкале: интроверт - экстраверт, </a:t>
            </a:r>
            <a:r>
              <a:rPr lang="ru-RU" sz="2400" dirty="0" err="1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сенсорность</a:t>
            </a:r>
            <a:r>
              <a:rPr lang="ru-RU" sz="24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 (ощущение) - интуиция, мышление - чувство, суждение - восприятие.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0619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ЭМПАТЫ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ENFJ: экстраверт,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500247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таких людей говорят «ему можно доверять». Он очень чувствителен, </a:t>
            </a:r>
            <a:r>
              <a:rPr lang="ru-RU" sz="1800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придает</a:t>
            </a: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большое значение отношениям между людьми, умеет давать ценные советы и «открывать других». Развитая интуиция обеспечивает не только бесконечный поток идей, но и помогает организовывать себя.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- советчики.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A513-C19E-7E45-B7C0-5822DA5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8" y="1600200"/>
            <a:ext cx="2519502" cy="461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B3E91-923D-776E-7A81-15FB581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63" y="1649665"/>
            <a:ext cx="2519502" cy="4567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6B7BFB-DB5F-4561-CFDB-BE1F00AD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098" y="1529895"/>
            <a:ext cx="2537432" cy="47576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14F061-75D9-0E2B-E8CB-421221289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985" y="1517879"/>
            <a:ext cx="2695728" cy="48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ЭМПАТЫ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INFJ: интроверт,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500247" cy="269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 сотрудник эмоциональный и эмпатичный. Его мимика ярко выражена, а сам он красноречив. Склонен к самоорганизации, именно поэтому его фантазии и идеи реализуются. Он интуитивно чувствует, какое решение нужно принять в той или иной ситуации.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 этого типа можно назвать «вдохновляющими гидами».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A513-C19E-7E45-B7C0-5822DA5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8" y="1600200"/>
            <a:ext cx="2519502" cy="461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B3E91-923D-776E-7A81-15FB581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63" y="1649665"/>
            <a:ext cx="2519502" cy="4567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6B7BFB-DB5F-4561-CFDB-BE1F00AD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098" y="1529895"/>
            <a:ext cx="2537432" cy="47576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567170-9490-FCDF-0EE5-07A7605A1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529" y="1469875"/>
            <a:ext cx="2638570" cy="48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ЭМПАТЫ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ENFP: экстраверт,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500247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 человек и фантазёр. Комбинация качеств позволяет ему эффективно сотрудничать с другими людьми, быть открытым и общительным. А ещё участвовать в различных мероприятиях, решать возникшие вопросы и быть гибким.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- покровители.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A513-C19E-7E45-B7C0-5822DA5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8" y="1600200"/>
            <a:ext cx="2519502" cy="461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B3E91-923D-776E-7A81-15FB581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63" y="1649665"/>
            <a:ext cx="2519502" cy="4567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6B7BFB-DB5F-4561-CFDB-BE1F00AD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098" y="1529895"/>
            <a:ext cx="2537432" cy="47576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567170-9490-FCDF-0EE5-07A7605A1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529" y="1469875"/>
            <a:ext cx="2638570" cy="48777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797DE5-2197-39D6-9A7F-CBB70B8ED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411" y="1436392"/>
            <a:ext cx="2752875" cy="49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152400" y="1770737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ЭМПАТЫ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INFP: интроверт,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этик,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иррационал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24353" y="2934291"/>
            <a:ext cx="5500247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человек — чувствительный лирик, который отлично разбирается в людях и располагает их к себе. Он обладает хорошим чувством юмора и придаёт большое значение внешнему виду. Стремится к самопознанию, жить в гармонии с самим собой и приносить пользу окружающим.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– креативные индивидуалисты.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CA513-C19E-7E45-B7C0-5822DA5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98" y="1600200"/>
            <a:ext cx="2519502" cy="4617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B3E91-923D-776E-7A81-15FB581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63" y="1649665"/>
            <a:ext cx="2519502" cy="45676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6B7BFB-DB5F-4561-CFDB-BE1F00AD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098" y="1529895"/>
            <a:ext cx="2537432" cy="47576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A065ED-56A5-3C76-D347-246B433B3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239" y="1486661"/>
            <a:ext cx="2657623" cy="48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7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EF17A2-599F-8E66-E94D-F981653E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86" y="1866900"/>
            <a:ext cx="8686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«Любимый мир» - интроверт или экстраверт</a:t>
            </a:r>
            <a:endParaRPr lang="uk-UA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типа личности Майерс-</a:t>
            </a:r>
            <a:r>
              <a:rPr lang="ru-RU" sz="3600" b="1" dirty="0" err="1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712076" y="2667000"/>
            <a:ext cx="7930055" cy="186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Экстраверт изображается человеком, который может свободно общаться с кем-то, он легко знакомится с людьми.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Интроверт — это тот, кто любит все время сидеть дома.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27006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EF17A2-599F-8E66-E94D-F981653E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86" y="1866900"/>
            <a:ext cx="8686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venir"/>
              </a:rPr>
              <a:t>2. </a:t>
            </a:r>
            <a:r>
              <a:rPr lang="ru-RU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Как вы обрабатываете информацию?</a:t>
            </a:r>
            <a:r>
              <a:rPr lang="ru-RU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Шкала   </a:t>
            </a:r>
          </a:p>
          <a:p>
            <a:pPr marL="0" indent="0">
              <a:buNone/>
            </a:pPr>
            <a:r>
              <a:rPr lang="ru-RU" b="1" dirty="0"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сенсорная или интуитивная</a:t>
            </a:r>
            <a:endParaRPr lang="uk-UA" dirty="0">
              <a:latin typeface="avenir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типа личности Майерс-</a:t>
            </a:r>
            <a:r>
              <a:rPr lang="ru-RU" sz="3600" b="1" dirty="0" err="1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835572" y="3259521"/>
            <a:ext cx="7930055" cy="186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с сенсорным типом восприятия, любит «ощутить», как будто в реальности «пощупать», т.е. получать информацию через пять чувств.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еловек с развитой интуицией обрабатывает информацию с помощью шаблонов, которые у него были ранее в жизни.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82152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EF17A2-599F-8E66-E94D-F981653E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35699"/>
            <a:ext cx="8915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venir"/>
              </a:rPr>
              <a:t>3.</a:t>
            </a:r>
            <a:r>
              <a:rPr lang="ru-RU" dirty="0"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  К</a:t>
            </a:r>
            <a:r>
              <a:rPr lang="ru-RU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ем вы являетесь по шкале, вы - «думающий»   </a:t>
            </a:r>
          </a:p>
          <a:p>
            <a:pPr marL="0" indent="0">
              <a:buNone/>
            </a:pPr>
            <a:r>
              <a:rPr lang="ru-RU" dirty="0"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(опирающийся на мышление) человек или  </a:t>
            </a:r>
          </a:p>
          <a:p>
            <a:pPr marL="0" indent="0">
              <a:buNone/>
            </a:pPr>
            <a:r>
              <a:rPr lang="ru-RU" dirty="0"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«чувствующий» человек</a:t>
            </a:r>
            <a:endParaRPr lang="uk-UA" dirty="0">
              <a:latin typeface="avenir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типа личности                    Майерс-</a:t>
            </a:r>
            <a:r>
              <a:rPr lang="ru-RU" sz="3600" b="1" dirty="0" err="1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764628" y="3733800"/>
            <a:ext cx="8379372" cy="1866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Думающий человек решает головой, чувствующий - сердцем.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3210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EF17A2-599F-8E66-E94D-F981653E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35699"/>
            <a:ext cx="89154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venir"/>
              </a:rPr>
              <a:t>4.</a:t>
            </a:r>
            <a:r>
              <a:rPr lang="ru-RU" dirty="0"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Структурирование информации</a:t>
            </a:r>
            <a:endParaRPr lang="uk-UA" dirty="0">
              <a:latin typeface="avenir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типа личности                    Майерс-</a:t>
            </a:r>
            <a:r>
              <a:rPr lang="ru-RU" sz="3600" b="1" dirty="0" err="1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685800" y="2358285"/>
            <a:ext cx="8379372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Имея дело с внешним миром, вы стараетесь решать вопросы до конца или пожелаете оставаться открытыми для новой информации и возможностей?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800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Предпочитаете рационально планировать и упорядочивать информацию структурно или действовать без детальной предварительной подготовки, ориентируясь по обстоятельствам ?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22860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764628" y="1784184"/>
            <a:ext cx="8379372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практике также используют различные функциональные сочетания предпочтений: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Карьерная ориентация: ST, NT, SF, NF.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информации: ES, EN, IS, IN.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Реакция на изменения: EJ, IJ, EP, IP.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Лидерство и подчинение: TJ, FJ, TP, F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4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85800" y="2209800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228600" y="1784184"/>
            <a:ext cx="6453724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Прагматики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</a:t>
            </a:r>
            <a:r>
              <a:rPr lang="ru-RU" sz="2000" b="1" dirty="0">
                <a:solidFill>
                  <a:srgbClr val="293041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ESTJ : экстраверт,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</a:t>
            </a:r>
            <a:endParaRPr lang="ru-RU" sz="2000" b="1" dirty="0"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950"/>
              </a:lnSpc>
              <a:spcAft>
                <a:spcPts val="2250"/>
              </a:spcAft>
              <a:buNone/>
            </a:pPr>
            <a:r>
              <a:rPr lang="ru-RU" sz="2000" b="1" dirty="0">
                <a:solidFill>
                  <a:srgbClr val="292F4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DCC2E9-F3D7-0071-97EA-DCB019FA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24" y="1996991"/>
            <a:ext cx="2334316" cy="4188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864320" y="3138518"/>
            <a:ext cx="5716764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1950"/>
              </a:lnSpc>
              <a:spcAft>
                <a:spcPts val="2250"/>
              </a:spcAft>
              <a:buNone/>
            </a:pPr>
            <a:r>
              <a:rPr lang="ru-RU" sz="20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Работоспособный сотрудник, который   воспринимает мир «таким, каков он есть».                  Он склонен планировать и доводить до конца начатые дела. Проявляет заботу о близком окружении, добродушен, но в то же время может быть вспыльчивым, резким, а иногда и упёртым. 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20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- практические руководители.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77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B3FCD-6889-26C2-AD32-E17529FFB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/>
                <a:latin typeface="avenir"/>
                <a:ea typeface="Times New Roman" panose="02020603050405020304" pitchFamily="18" charset="0"/>
                <a:cs typeface="Times New Roman" panose="02020603050405020304" pitchFamily="18" charset="0"/>
              </a:rPr>
              <a:t>16 типов личности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E1E1560-8905-4537-EC7A-4352B20FB324}"/>
              </a:ext>
            </a:extLst>
          </p:cNvPr>
          <p:cNvSpPr txBox="1">
            <a:spLocks/>
          </p:cNvSpPr>
          <p:nvPr/>
        </p:nvSpPr>
        <p:spPr>
          <a:xfrm>
            <a:off x="645459" y="2191871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891924E-0A55-FECB-E40D-FCA6D5EAE67C}"/>
              </a:ext>
            </a:extLst>
          </p:cNvPr>
          <p:cNvSpPr txBox="1">
            <a:spLocks/>
          </p:cNvSpPr>
          <p:nvPr/>
        </p:nvSpPr>
        <p:spPr>
          <a:xfrm>
            <a:off x="96357" y="1766255"/>
            <a:ext cx="6719047" cy="4007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Прагматики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б</a:t>
            </a:r>
            <a:r>
              <a:rPr lang="ru-RU" sz="2000" b="1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ISTJ: интроверт,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сенсорик</a:t>
            </a:r>
            <a:r>
              <a:rPr lang="ru-RU" sz="2000" b="1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логик, </a:t>
            </a:r>
            <a:r>
              <a:rPr lang="ru-RU" sz="2000" b="1" dirty="0" err="1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</a:t>
            </a:r>
            <a:endParaRPr lang="ru-RU" sz="2000" b="1" dirty="0"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950"/>
              </a:lnSpc>
              <a:spcAft>
                <a:spcPts val="2250"/>
              </a:spcAft>
              <a:buNone/>
            </a:pPr>
            <a:r>
              <a:rPr lang="ru-RU" sz="2000" b="1" dirty="0">
                <a:solidFill>
                  <a:srgbClr val="292F42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729541-5853-8E3A-7C37-3E9ADA6D9B99}"/>
              </a:ext>
            </a:extLst>
          </p:cNvPr>
          <p:cNvSpPr txBox="1"/>
          <p:nvPr/>
        </p:nvSpPr>
        <p:spPr>
          <a:xfrm>
            <a:off x="739188" y="3048000"/>
            <a:ext cx="5716764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Ответственный, строгий, педантичный — такими качествами обладает человек с этой комбинацией. Он ориентируется на объективную реальность и склонен анализировать информацию. Берётся за дело только тогда, когда уверен в своих силах и положительном результате.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2250"/>
              </a:spcAft>
            </a:pPr>
            <a:r>
              <a:rPr lang="ru-RU" sz="1800" dirty="0">
                <a:effectLst/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этого типа - практические реализаторы.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DF202-0827-7633-CD23-90529BE4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24" y="1784184"/>
            <a:ext cx="2383248" cy="43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19210</TotalTime>
  <Words>1380</Words>
  <Application>Microsoft Office PowerPoint</Application>
  <PresentationFormat>Экран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avenir</vt:lpstr>
      <vt:lpstr>Calibri</vt:lpstr>
      <vt:lpstr>Fira Sans</vt:lpstr>
      <vt:lpstr>Symbol</vt:lpstr>
      <vt:lpstr>Times New Roman</vt:lpstr>
      <vt:lpstr>Office Theme</vt:lpstr>
      <vt:lpstr>Презентация PowerPoint</vt:lpstr>
      <vt:lpstr>Индикатор типа личности Майерс-Бриггс</vt:lpstr>
      <vt:lpstr>Индикатор типа личности Майерс-Бриггс</vt:lpstr>
      <vt:lpstr>Индикатор типа личности Майерс-Бриггс</vt:lpstr>
      <vt:lpstr>Индикатор типа личности                    Майерс-Бриггс</vt:lpstr>
      <vt:lpstr>Индикатор типа личности                    Майерс-Бриггс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  <vt:lpstr>16 типов личности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Ballast</dc:creator>
  <cp:lastModifiedBy>Ruslan Lvov</cp:lastModifiedBy>
  <cp:revision>23</cp:revision>
  <cp:lastPrinted>2016-07-01T17:46:02Z</cp:lastPrinted>
  <dcterms:created xsi:type="dcterms:W3CDTF">2016-06-02T20:10:49Z</dcterms:created>
  <dcterms:modified xsi:type="dcterms:W3CDTF">2023-03-06T15:28:22Z</dcterms:modified>
</cp:coreProperties>
</file>