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0"/>
  </p:notesMasterIdLst>
  <p:sldIdLst>
    <p:sldId id="264" r:id="rId5"/>
    <p:sldId id="436" r:id="rId6"/>
    <p:sldId id="439" r:id="rId7"/>
    <p:sldId id="437" r:id="rId8"/>
    <p:sldId id="443" r:id="rId9"/>
    <p:sldId id="440" r:id="rId10"/>
    <p:sldId id="441" r:id="rId11"/>
    <p:sldId id="442" r:id="rId12"/>
    <p:sldId id="446" r:id="rId13"/>
    <p:sldId id="444" r:id="rId14"/>
    <p:sldId id="448" r:id="rId15"/>
    <p:sldId id="449" r:id="rId16"/>
    <p:sldId id="445" r:id="rId17"/>
    <p:sldId id="447" r:id="rId18"/>
    <p:sldId id="450" r:id="rId19"/>
    <p:sldId id="451" r:id="rId20"/>
    <p:sldId id="452" r:id="rId21"/>
    <p:sldId id="453" r:id="rId22"/>
    <p:sldId id="454" r:id="rId23"/>
    <p:sldId id="455" r:id="rId24"/>
    <p:sldId id="456" r:id="rId25"/>
    <p:sldId id="457" r:id="rId26"/>
    <p:sldId id="458" r:id="rId27"/>
    <p:sldId id="459" r:id="rId28"/>
    <p:sldId id="4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0BA873-1253-4BFA-897C-9DF223C470FB}">
          <p14:sldIdLst>
            <p14:sldId id="264"/>
            <p14:sldId id="436"/>
            <p14:sldId id="439"/>
            <p14:sldId id="437"/>
            <p14:sldId id="443"/>
            <p14:sldId id="440"/>
            <p14:sldId id="441"/>
            <p14:sldId id="442"/>
            <p14:sldId id="446"/>
            <p14:sldId id="444"/>
            <p14:sldId id="448"/>
            <p14:sldId id="449"/>
            <p14:sldId id="445"/>
            <p14:sldId id="447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</p14:sldIdLst>
        </p14:section>
        <p14:section name="Untitled Section" id="{7A14DB38-AB5B-4DB2-ADB2-23CB951F26F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6A9A7-A17F-47F7-A49A-CB84D1AEFAD5}" v="8" dt="2022-02-28T16:53:18.5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ia Appelhans" userId="2d97bc27457f462f" providerId="LiveId" clId="{4CA6A9A7-A17F-47F7-A49A-CB84D1AEFAD5}"/>
    <pc:docChg chg="undo custSel addSld delSld modSld sldOrd addSection modSection">
      <pc:chgData name="Eugenia Appelhans" userId="2d97bc27457f462f" providerId="LiveId" clId="{4CA6A9A7-A17F-47F7-A49A-CB84D1AEFAD5}" dt="2022-03-09T22:02:02.834" v="1507" actId="20577"/>
      <pc:docMkLst>
        <pc:docMk/>
      </pc:docMkLst>
      <pc:sldChg chg="modSp mod">
        <pc:chgData name="Eugenia Appelhans" userId="2d97bc27457f462f" providerId="LiveId" clId="{4CA6A9A7-A17F-47F7-A49A-CB84D1AEFAD5}" dt="2022-02-28T16:06:23.524" v="515" actId="1076"/>
        <pc:sldMkLst>
          <pc:docMk/>
          <pc:sldMk cId="42028081" sldId="264"/>
        </pc:sldMkLst>
        <pc:spChg chg="mod">
          <ac:chgData name="Eugenia Appelhans" userId="2d97bc27457f462f" providerId="LiveId" clId="{4CA6A9A7-A17F-47F7-A49A-CB84D1AEFAD5}" dt="2022-02-11T21:27:59.694" v="23" actId="20577"/>
          <ac:spMkLst>
            <pc:docMk/>
            <pc:sldMk cId="42028081" sldId="264"/>
            <ac:spMk id="3" creationId="{C8722DDC-8EEE-4A06-8DFE-B44871EAA2CF}"/>
          </ac:spMkLst>
        </pc:spChg>
        <pc:picChg chg="mod">
          <ac:chgData name="Eugenia Appelhans" userId="2d97bc27457f462f" providerId="LiveId" clId="{4CA6A9A7-A17F-47F7-A49A-CB84D1AEFAD5}" dt="2022-02-28T16:06:23.524" v="515" actId="1076"/>
          <ac:picMkLst>
            <pc:docMk/>
            <pc:sldMk cId="42028081" sldId="264"/>
            <ac:picMk id="8" creationId="{46768272-0F6A-4E58-A45C-F10D015D8952}"/>
          </ac:picMkLst>
        </pc:picChg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440185071" sldId="347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635838527" sldId="402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513753068" sldId="403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689994276" sldId="404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345321305" sldId="405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069733243" sldId="406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317140629" sldId="407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35659092" sldId="408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256336018" sldId="409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477764022" sldId="410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885195016" sldId="411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652521951" sldId="412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840115109" sldId="413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660303508" sldId="414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617308666" sldId="415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65545990" sldId="416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768800016" sldId="417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587915457" sldId="418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289742682" sldId="419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050686158" sldId="420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642068110" sldId="421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641729209" sldId="422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998144751" sldId="423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755550999" sldId="424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041204619" sldId="425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065691211" sldId="426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191176667" sldId="427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1443351268" sldId="428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339516806" sldId="429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497251361" sldId="430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290232062" sldId="431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2934697845" sldId="432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4275453855" sldId="434"/>
        </pc:sldMkLst>
      </pc:sldChg>
      <pc:sldChg chg="del">
        <pc:chgData name="Eugenia Appelhans" userId="2d97bc27457f462f" providerId="LiveId" clId="{4CA6A9A7-A17F-47F7-A49A-CB84D1AEFAD5}" dt="2022-02-28T16:54:41.623" v="1500" actId="47"/>
        <pc:sldMkLst>
          <pc:docMk/>
          <pc:sldMk cId="3913812242" sldId="435"/>
        </pc:sldMkLst>
      </pc:sldChg>
      <pc:sldChg chg="addSp modSp add mod ord">
        <pc:chgData name="Eugenia Appelhans" userId="2d97bc27457f462f" providerId="LiveId" clId="{4CA6A9A7-A17F-47F7-A49A-CB84D1AEFAD5}" dt="2022-02-11T21:29:35.403" v="39" actId="255"/>
        <pc:sldMkLst>
          <pc:docMk/>
          <pc:sldMk cId="3844804464" sldId="436"/>
        </pc:sldMkLst>
        <pc:spChg chg="add mod">
          <ac:chgData name="Eugenia Appelhans" userId="2d97bc27457f462f" providerId="LiveId" clId="{4CA6A9A7-A17F-47F7-A49A-CB84D1AEFAD5}" dt="2022-02-11T21:29:35.403" v="39" actId="255"/>
          <ac:spMkLst>
            <pc:docMk/>
            <pc:sldMk cId="3844804464" sldId="436"/>
            <ac:spMk id="2" creationId="{C04C2169-0D85-4B47-94F6-897B1515DDE0}"/>
          </ac:spMkLst>
        </pc:spChg>
        <pc:picChg chg="mod">
          <ac:chgData name="Eugenia Appelhans" userId="2d97bc27457f462f" providerId="LiveId" clId="{4CA6A9A7-A17F-47F7-A49A-CB84D1AEFAD5}" dt="2022-02-11T21:28:58.802" v="27" actId="14826"/>
          <ac:picMkLst>
            <pc:docMk/>
            <pc:sldMk cId="3844804464" sldId="436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11T21:30:00.363" v="59" actId="14100"/>
        <pc:sldMkLst>
          <pc:docMk/>
          <pc:sldMk cId="1949677765" sldId="437"/>
        </pc:sldMkLst>
        <pc:spChg chg="mod">
          <ac:chgData name="Eugenia Appelhans" userId="2d97bc27457f462f" providerId="LiveId" clId="{4CA6A9A7-A17F-47F7-A49A-CB84D1AEFAD5}" dt="2022-02-11T21:30:00.363" v="59" actId="14100"/>
          <ac:spMkLst>
            <pc:docMk/>
            <pc:sldMk cId="1949677765" sldId="437"/>
            <ac:spMk id="2" creationId="{C04C2169-0D85-4B47-94F6-897B1515DDE0}"/>
          </ac:spMkLst>
        </pc:spChg>
      </pc:sldChg>
      <pc:sldChg chg="delSp modSp add del mod">
        <pc:chgData name="Eugenia Appelhans" userId="2d97bc27457f462f" providerId="LiveId" clId="{4CA6A9A7-A17F-47F7-A49A-CB84D1AEFAD5}" dt="2022-02-11T21:30:51.328" v="113" actId="2696"/>
        <pc:sldMkLst>
          <pc:docMk/>
          <pc:sldMk cId="2283069990" sldId="438"/>
        </pc:sldMkLst>
        <pc:spChg chg="del mod">
          <ac:chgData name="Eugenia Appelhans" userId="2d97bc27457f462f" providerId="LiveId" clId="{4CA6A9A7-A17F-47F7-A49A-CB84D1AEFAD5}" dt="2022-02-11T21:30:14.449" v="82"/>
          <ac:spMkLst>
            <pc:docMk/>
            <pc:sldMk cId="2283069990" sldId="438"/>
            <ac:spMk id="2" creationId="{C04C2169-0D85-4B47-94F6-897B1515DDE0}"/>
          </ac:spMkLst>
        </pc:spChg>
      </pc:sldChg>
      <pc:sldChg chg="modSp add mod">
        <pc:chgData name="Eugenia Appelhans" userId="2d97bc27457f462f" providerId="LiveId" clId="{4CA6A9A7-A17F-47F7-A49A-CB84D1AEFAD5}" dt="2022-02-11T21:34:32.331" v="352" actId="20577"/>
        <pc:sldMkLst>
          <pc:docMk/>
          <pc:sldMk cId="2809528248" sldId="439"/>
        </pc:sldMkLst>
        <pc:spChg chg="mod">
          <ac:chgData name="Eugenia Appelhans" userId="2d97bc27457f462f" providerId="LiveId" clId="{4CA6A9A7-A17F-47F7-A49A-CB84D1AEFAD5}" dt="2022-02-11T21:34:32.331" v="352" actId="20577"/>
          <ac:spMkLst>
            <pc:docMk/>
            <pc:sldMk cId="2809528248" sldId="439"/>
            <ac:spMk id="2" creationId="{C04C2169-0D85-4B47-94F6-897B1515DDE0}"/>
          </ac:spMkLst>
        </pc:spChg>
      </pc:sldChg>
      <pc:sldChg chg="modSp add mod">
        <pc:chgData name="Eugenia Appelhans" userId="2d97bc27457f462f" providerId="LiveId" clId="{4CA6A9A7-A17F-47F7-A49A-CB84D1AEFAD5}" dt="2022-02-11T21:31:21.038" v="133" actId="20577"/>
        <pc:sldMkLst>
          <pc:docMk/>
          <pc:sldMk cId="3074783577" sldId="440"/>
        </pc:sldMkLst>
        <pc:spChg chg="mod">
          <ac:chgData name="Eugenia Appelhans" userId="2d97bc27457f462f" providerId="LiveId" clId="{4CA6A9A7-A17F-47F7-A49A-CB84D1AEFAD5}" dt="2022-02-11T21:31:21.038" v="133" actId="20577"/>
          <ac:spMkLst>
            <pc:docMk/>
            <pc:sldMk cId="3074783577" sldId="440"/>
            <ac:spMk id="2" creationId="{C04C2169-0D85-4B47-94F6-897B1515DDE0}"/>
          </ac:spMkLst>
        </pc:spChg>
      </pc:sldChg>
      <pc:sldChg chg="modSp add mod">
        <pc:chgData name="Eugenia Appelhans" userId="2d97bc27457f462f" providerId="LiveId" clId="{4CA6A9A7-A17F-47F7-A49A-CB84D1AEFAD5}" dt="2022-02-11T21:32:28.815" v="204" actId="20577"/>
        <pc:sldMkLst>
          <pc:docMk/>
          <pc:sldMk cId="89515533" sldId="441"/>
        </pc:sldMkLst>
        <pc:spChg chg="mod">
          <ac:chgData name="Eugenia Appelhans" userId="2d97bc27457f462f" providerId="LiveId" clId="{4CA6A9A7-A17F-47F7-A49A-CB84D1AEFAD5}" dt="2022-02-11T21:32:28.815" v="204" actId="20577"/>
          <ac:spMkLst>
            <pc:docMk/>
            <pc:sldMk cId="89515533" sldId="441"/>
            <ac:spMk id="2" creationId="{C04C2169-0D85-4B47-94F6-897B1515DDE0}"/>
          </ac:spMkLst>
        </pc:spChg>
      </pc:sldChg>
      <pc:sldChg chg="modSp add mod">
        <pc:chgData name="Eugenia Appelhans" userId="2d97bc27457f462f" providerId="LiveId" clId="{4CA6A9A7-A17F-47F7-A49A-CB84D1AEFAD5}" dt="2022-02-11T21:34:12.482" v="348" actId="20577"/>
        <pc:sldMkLst>
          <pc:docMk/>
          <pc:sldMk cId="3864248454" sldId="442"/>
        </pc:sldMkLst>
        <pc:spChg chg="mod">
          <ac:chgData name="Eugenia Appelhans" userId="2d97bc27457f462f" providerId="LiveId" clId="{4CA6A9A7-A17F-47F7-A49A-CB84D1AEFAD5}" dt="2022-02-11T21:34:12.482" v="348" actId="20577"/>
          <ac:spMkLst>
            <pc:docMk/>
            <pc:sldMk cId="3864248454" sldId="442"/>
            <ac:spMk id="2" creationId="{C04C2169-0D85-4B47-94F6-897B1515DDE0}"/>
          </ac:spMkLst>
        </pc:spChg>
      </pc:sldChg>
      <pc:sldChg chg="modSp add mod">
        <pc:chgData name="Eugenia Appelhans" userId="2d97bc27457f462f" providerId="LiveId" clId="{4CA6A9A7-A17F-47F7-A49A-CB84D1AEFAD5}" dt="2022-02-11T21:35:02.637" v="384" actId="255"/>
        <pc:sldMkLst>
          <pc:docMk/>
          <pc:sldMk cId="3766966101" sldId="443"/>
        </pc:sldMkLst>
        <pc:spChg chg="mod">
          <ac:chgData name="Eugenia Appelhans" userId="2d97bc27457f462f" providerId="LiveId" clId="{4CA6A9A7-A17F-47F7-A49A-CB84D1AEFAD5}" dt="2022-02-11T21:35:02.637" v="384" actId="255"/>
          <ac:spMkLst>
            <pc:docMk/>
            <pc:sldMk cId="3766966101" sldId="443"/>
            <ac:spMk id="2" creationId="{C04C2169-0D85-4B47-94F6-897B1515DDE0}"/>
          </ac:spMkLst>
        </pc:spChg>
      </pc:sldChg>
      <pc:sldChg chg="modSp add mod ord">
        <pc:chgData name="Eugenia Appelhans" userId="2d97bc27457f462f" providerId="LiveId" clId="{4CA6A9A7-A17F-47F7-A49A-CB84D1AEFAD5}" dt="2022-02-11T22:03:01.855" v="407" actId="20577"/>
        <pc:sldMkLst>
          <pc:docMk/>
          <pc:sldMk cId="2693720977" sldId="444"/>
        </pc:sldMkLst>
        <pc:spChg chg="mod">
          <ac:chgData name="Eugenia Appelhans" userId="2d97bc27457f462f" providerId="LiveId" clId="{4CA6A9A7-A17F-47F7-A49A-CB84D1AEFAD5}" dt="2022-02-11T22:03:01.855" v="407" actId="20577"/>
          <ac:spMkLst>
            <pc:docMk/>
            <pc:sldMk cId="2693720977" sldId="444"/>
            <ac:spMk id="3" creationId="{C8722DDC-8EEE-4A06-8DFE-B44871EAA2CF}"/>
          </ac:spMkLst>
        </pc:spChg>
      </pc:sldChg>
      <pc:sldChg chg="modSp add mod ord">
        <pc:chgData name="Eugenia Appelhans" userId="2d97bc27457f462f" providerId="LiveId" clId="{4CA6A9A7-A17F-47F7-A49A-CB84D1AEFAD5}" dt="2022-02-11T22:30:14.897" v="496" actId="20577"/>
        <pc:sldMkLst>
          <pc:docMk/>
          <pc:sldMk cId="1778842756" sldId="445"/>
        </pc:sldMkLst>
        <pc:spChg chg="mod">
          <ac:chgData name="Eugenia Appelhans" userId="2d97bc27457f462f" providerId="LiveId" clId="{4CA6A9A7-A17F-47F7-A49A-CB84D1AEFAD5}" dt="2022-02-11T22:30:14.897" v="496" actId="20577"/>
          <ac:spMkLst>
            <pc:docMk/>
            <pc:sldMk cId="1778842756" sldId="445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11T22:03:47.575" v="411" actId="14826"/>
          <ac:picMkLst>
            <pc:docMk/>
            <pc:sldMk cId="1778842756" sldId="445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28T16:33:08.904" v="654" actId="20577"/>
        <pc:sldMkLst>
          <pc:docMk/>
          <pc:sldMk cId="2814037703" sldId="446"/>
        </pc:sldMkLst>
        <pc:spChg chg="mod">
          <ac:chgData name="Eugenia Appelhans" userId="2d97bc27457f462f" providerId="LiveId" clId="{4CA6A9A7-A17F-47F7-A49A-CB84D1AEFAD5}" dt="2022-02-28T16:33:08.904" v="654" actId="20577"/>
          <ac:spMkLst>
            <pc:docMk/>
            <pc:sldMk cId="2814037703" sldId="446"/>
            <ac:spMk id="2" creationId="{C04C2169-0D85-4B47-94F6-897B1515DDE0}"/>
          </ac:spMkLst>
        </pc:spChg>
        <pc:picChg chg="mod">
          <ac:chgData name="Eugenia Appelhans" userId="2d97bc27457f462f" providerId="LiveId" clId="{4CA6A9A7-A17F-47F7-A49A-CB84D1AEFAD5}" dt="2022-02-11T22:06:19.052" v="414" actId="14826"/>
          <ac:picMkLst>
            <pc:docMk/>
            <pc:sldMk cId="2814037703" sldId="446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28T16:54:04.494" v="1499" actId="20577"/>
        <pc:sldMkLst>
          <pc:docMk/>
          <pc:sldMk cId="1596719809" sldId="447"/>
        </pc:sldMkLst>
        <pc:spChg chg="mod">
          <ac:chgData name="Eugenia Appelhans" userId="2d97bc27457f462f" providerId="LiveId" clId="{4CA6A9A7-A17F-47F7-A49A-CB84D1AEFAD5}" dt="2022-02-28T16:54:04.494" v="1499" actId="20577"/>
          <ac:spMkLst>
            <pc:docMk/>
            <pc:sldMk cId="1596719809" sldId="447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4CA6A9A7-A17F-47F7-A49A-CB84D1AEFAD5}" dt="2022-02-28T16:25:59.124" v="588"/>
        <pc:sldMkLst>
          <pc:docMk/>
          <pc:sldMk cId="1810251632" sldId="448"/>
        </pc:sldMkLst>
        <pc:spChg chg="mod">
          <ac:chgData name="Eugenia Appelhans" userId="2d97bc27457f462f" providerId="LiveId" clId="{4CA6A9A7-A17F-47F7-A49A-CB84D1AEFAD5}" dt="2022-02-28T16:25:41.244" v="586" actId="20577"/>
          <ac:spMkLst>
            <pc:docMk/>
            <pc:sldMk cId="1810251632" sldId="448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28T16:24:46.024" v="553" actId="14826"/>
          <ac:picMkLst>
            <pc:docMk/>
            <pc:sldMk cId="1810251632" sldId="448"/>
            <ac:picMk id="5" creationId="{92A0E23D-A3A4-47DA-BC99-547484BBF5BB}"/>
          </ac:picMkLst>
        </pc:picChg>
      </pc:sldChg>
      <pc:sldChg chg="modSp add mod ord">
        <pc:chgData name="Eugenia Appelhans" userId="2d97bc27457f462f" providerId="LiveId" clId="{4CA6A9A7-A17F-47F7-A49A-CB84D1AEFAD5}" dt="2022-03-09T22:02:02.834" v="1507" actId="20577"/>
        <pc:sldMkLst>
          <pc:docMk/>
          <pc:sldMk cId="2314147896" sldId="449"/>
        </pc:sldMkLst>
        <pc:spChg chg="mod">
          <ac:chgData name="Eugenia Appelhans" userId="2d97bc27457f462f" providerId="LiveId" clId="{4CA6A9A7-A17F-47F7-A49A-CB84D1AEFAD5}" dt="2022-03-09T22:02:02.834" v="1507" actId="20577"/>
          <ac:spMkLst>
            <pc:docMk/>
            <pc:sldMk cId="2314147896" sldId="449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4CA6A9A7-A17F-47F7-A49A-CB84D1AEFAD5}" dt="2022-02-28T16:53:57.664" v="1498" actId="20577"/>
        <pc:sldMkLst>
          <pc:docMk/>
          <pc:sldMk cId="581665427" sldId="450"/>
        </pc:sldMkLst>
        <pc:spChg chg="mod">
          <ac:chgData name="Eugenia Appelhans" userId="2d97bc27457f462f" providerId="LiveId" clId="{4CA6A9A7-A17F-47F7-A49A-CB84D1AEFAD5}" dt="2022-02-28T16:53:57.664" v="1498" actId="20577"/>
          <ac:spMkLst>
            <pc:docMk/>
            <pc:sldMk cId="581665427" sldId="450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4CA6A9A7-A17F-47F7-A49A-CB84D1AEFAD5}" dt="2022-02-28T16:53:53.833" v="1497" actId="20577"/>
        <pc:sldMkLst>
          <pc:docMk/>
          <pc:sldMk cId="1838725988" sldId="451"/>
        </pc:sldMkLst>
        <pc:spChg chg="mod">
          <ac:chgData name="Eugenia Appelhans" userId="2d97bc27457f462f" providerId="LiveId" clId="{4CA6A9A7-A17F-47F7-A49A-CB84D1AEFAD5}" dt="2022-02-28T16:53:53.833" v="1497" actId="20577"/>
          <ac:spMkLst>
            <pc:docMk/>
            <pc:sldMk cId="1838725988" sldId="451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28T16:28:47.456" v="610" actId="1076"/>
          <ac:picMkLst>
            <pc:docMk/>
            <pc:sldMk cId="1838725988" sldId="451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28T16:53:49.714" v="1496" actId="20577"/>
        <pc:sldMkLst>
          <pc:docMk/>
          <pc:sldMk cId="1823529201" sldId="452"/>
        </pc:sldMkLst>
        <pc:spChg chg="mod">
          <ac:chgData name="Eugenia Appelhans" userId="2d97bc27457f462f" providerId="LiveId" clId="{4CA6A9A7-A17F-47F7-A49A-CB84D1AEFAD5}" dt="2022-02-28T16:53:49.714" v="1496" actId="20577"/>
          <ac:spMkLst>
            <pc:docMk/>
            <pc:sldMk cId="1823529201" sldId="452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4CA6A9A7-A17F-47F7-A49A-CB84D1AEFAD5}" dt="2022-02-28T16:53:46.034" v="1495" actId="20577"/>
        <pc:sldMkLst>
          <pc:docMk/>
          <pc:sldMk cId="572898732" sldId="453"/>
        </pc:sldMkLst>
        <pc:spChg chg="mod">
          <ac:chgData name="Eugenia Appelhans" userId="2d97bc27457f462f" providerId="LiveId" clId="{4CA6A9A7-A17F-47F7-A49A-CB84D1AEFAD5}" dt="2022-02-28T16:53:46.034" v="1495" actId="20577"/>
          <ac:spMkLst>
            <pc:docMk/>
            <pc:sldMk cId="572898732" sldId="453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4CA6A9A7-A17F-47F7-A49A-CB84D1AEFAD5}" dt="2022-02-28T16:38:54.654" v="697" actId="20577"/>
        <pc:sldMkLst>
          <pc:docMk/>
          <pc:sldMk cId="3373766814" sldId="454"/>
        </pc:sldMkLst>
        <pc:spChg chg="mod">
          <ac:chgData name="Eugenia Appelhans" userId="2d97bc27457f462f" providerId="LiveId" clId="{4CA6A9A7-A17F-47F7-A49A-CB84D1AEFAD5}" dt="2022-02-28T16:38:54.654" v="697" actId="20577"/>
          <ac:spMkLst>
            <pc:docMk/>
            <pc:sldMk cId="3373766814" sldId="454"/>
            <ac:spMk id="3" creationId="{C8722DDC-8EEE-4A06-8DFE-B44871EAA2CF}"/>
          </ac:spMkLst>
        </pc:spChg>
      </pc:sldChg>
      <pc:sldChg chg="modSp add mod ord">
        <pc:chgData name="Eugenia Appelhans" userId="2d97bc27457f462f" providerId="LiveId" clId="{4CA6A9A7-A17F-47F7-A49A-CB84D1AEFAD5}" dt="2022-02-28T16:47:42.884" v="1323" actId="20577"/>
        <pc:sldMkLst>
          <pc:docMk/>
          <pc:sldMk cId="689619913" sldId="455"/>
        </pc:sldMkLst>
        <pc:spChg chg="mod">
          <ac:chgData name="Eugenia Appelhans" userId="2d97bc27457f462f" providerId="LiveId" clId="{4CA6A9A7-A17F-47F7-A49A-CB84D1AEFAD5}" dt="2022-02-28T16:47:42.884" v="1323" actId="20577"/>
          <ac:spMkLst>
            <pc:docMk/>
            <pc:sldMk cId="689619913" sldId="455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28T16:40:35.354" v="701" actId="14826"/>
          <ac:picMkLst>
            <pc:docMk/>
            <pc:sldMk cId="689619913" sldId="455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28T16:46:05.494" v="1108" actId="20577"/>
        <pc:sldMkLst>
          <pc:docMk/>
          <pc:sldMk cId="2650261290" sldId="456"/>
        </pc:sldMkLst>
        <pc:spChg chg="mod">
          <ac:chgData name="Eugenia Appelhans" userId="2d97bc27457f462f" providerId="LiveId" clId="{4CA6A9A7-A17F-47F7-A49A-CB84D1AEFAD5}" dt="2022-02-28T16:46:05.494" v="1108" actId="20577"/>
          <ac:spMkLst>
            <pc:docMk/>
            <pc:sldMk cId="2650261290" sldId="456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4CA6A9A7-A17F-47F7-A49A-CB84D1AEFAD5}" dt="2022-02-28T16:53:38.513" v="1494" actId="20577"/>
        <pc:sldMkLst>
          <pc:docMk/>
          <pc:sldMk cId="1130212210" sldId="457"/>
        </pc:sldMkLst>
        <pc:spChg chg="mod">
          <ac:chgData name="Eugenia Appelhans" userId="2d97bc27457f462f" providerId="LiveId" clId="{4CA6A9A7-A17F-47F7-A49A-CB84D1AEFAD5}" dt="2022-02-28T16:53:38.513" v="1494" actId="20577"/>
          <ac:spMkLst>
            <pc:docMk/>
            <pc:sldMk cId="1130212210" sldId="457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28T16:53:35.021" v="1493" actId="1076"/>
          <ac:picMkLst>
            <pc:docMk/>
            <pc:sldMk cId="1130212210" sldId="457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4CA6A9A7-A17F-47F7-A49A-CB84D1AEFAD5}" dt="2022-02-28T16:53:30.611" v="1491" actId="20577"/>
        <pc:sldMkLst>
          <pc:docMk/>
          <pc:sldMk cId="183797512" sldId="458"/>
        </pc:sldMkLst>
        <pc:spChg chg="mod">
          <ac:chgData name="Eugenia Appelhans" userId="2d97bc27457f462f" providerId="LiveId" clId="{4CA6A9A7-A17F-47F7-A49A-CB84D1AEFAD5}" dt="2022-02-28T16:53:30.611" v="1491" actId="20577"/>
          <ac:spMkLst>
            <pc:docMk/>
            <pc:sldMk cId="183797512" sldId="458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4CA6A9A7-A17F-47F7-A49A-CB84D1AEFAD5}" dt="2022-02-28T18:32:46.542" v="1503" actId="20577"/>
        <pc:sldMkLst>
          <pc:docMk/>
          <pc:sldMk cId="3320356855" sldId="459"/>
        </pc:sldMkLst>
        <pc:spChg chg="mod">
          <ac:chgData name="Eugenia Appelhans" userId="2d97bc27457f462f" providerId="LiveId" clId="{4CA6A9A7-A17F-47F7-A49A-CB84D1AEFAD5}" dt="2022-02-28T18:32:46.542" v="1503" actId="20577"/>
          <ac:spMkLst>
            <pc:docMk/>
            <pc:sldMk cId="3320356855" sldId="459"/>
            <ac:spMk id="3" creationId="{6A2CF4CE-9CA8-43FC-879C-3E084C2EB884}"/>
          </ac:spMkLst>
        </pc:spChg>
      </pc:sldChg>
      <pc:sldChg chg="modSp add del mod">
        <pc:chgData name="Eugenia Appelhans" userId="2d97bc27457f462f" providerId="LiveId" clId="{4CA6A9A7-A17F-47F7-A49A-CB84D1AEFAD5}" dt="2022-02-28T16:52:33.814" v="1474" actId="2696"/>
        <pc:sldMkLst>
          <pc:docMk/>
          <pc:sldMk cId="191565672" sldId="460"/>
        </pc:sldMkLst>
        <pc:spChg chg="mod">
          <ac:chgData name="Eugenia Appelhans" userId="2d97bc27457f462f" providerId="LiveId" clId="{4CA6A9A7-A17F-47F7-A49A-CB84D1AEFAD5}" dt="2022-02-28T16:52:25.039" v="1473"/>
          <ac:spMkLst>
            <pc:docMk/>
            <pc:sldMk cId="191565672" sldId="460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4CA6A9A7-A17F-47F7-A49A-CB84D1AEFAD5}" dt="2022-02-28T16:53:18.514" v="1489" actId="14826"/>
        <pc:sldMkLst>
          <pc:docMk/>
          <pc:sldMk cId="2190063145" sldId="460"/>
        </pc:sldMkLst>
        <pc:spChg chg="mod">
          <ac:chgData name="Eugenia Appelhans" userId="2d97bc27457f462f" providerId="LiveId" clId="{4CA6A9A7-A17F-47F7-A49A-CB84D1AEFAD5}" dt="2022-02-28T16:53:00.728" v="1488" actId="20577"/>
          <ac:spMkLst>
            <pc:docMk/>
            <pc:sldMk cId="2190063145" sldId="460"/>
            <ac:spMk id="3" creationId="{6A2CF4CE-9CA8-43FC-879C-3E084C2EB884}"/>
          </ac:spMkLst>
        </pc:spChg>
        <pc:picChg chg="mod">
          <ac:chgData name="Eugenia Appelhans" userId="2d97bc27457f462f" providerId="LiveId" clId="{4CA6A9A7-A17F-47F7-A49A-CB84D1AEFAD5}" dt="2022-02-28T16:53:18.514" v="1489" actId="14826"/>
          <ac:picMkLst>
            <pc:docMk/>
            <pc:sldMk cId="2190063145" sldId="460"/>
            <ac:picMk id="5" creationId="{92A0E23D-A3A4-47DA-BC99-547484BBF5B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3/9/2022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85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7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andreea-ch-371539?utm_content=attributionCopyText&amp;utm_medium=referral&amp;utm_source=pexel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pathway-in-the-middle-of-linear-leaf-plants-1065874/?utm_content=attributionCopyText&amp;utm_medium=referral&amp;utm_source=pexel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cottonbro?utm_content=attributionCopyText&amp;utm_medium=referral&amp;utm_source=pexel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traditional-jewish-matzo-4034017/?utm_content=attributionCopyText&amp;utm_medium=referral&amp;utm_source=pexel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tima-miroshnichenko?utm_content=attributionCopyText&amp;utm_medium=referral&amp;utm_source=pex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people-sitting-on-chairs-inside-a-gymnasium-5711163/?utm_content=attributionCopyText&amp;utm_medium=referral&amp;utm_source=pexels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karolina-grabowska?utm_content=attributionCopyText&amp;utm_medium=referral&amp;utm_source=pexel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wood-dirty-writing-leaf-8947770/?utm_content=attributionCopyText&amp;utm_medium=referral&amp;utm_source=pexel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karolina-grabowska?utm_content=attributionCopyText&amp;utm_medium=referral&amp;utm_source=pexel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wood-dirty-writing-leaf-8947770/?utm_content=attributionCopyText&amp;utm_medium=referral&amp;utm_source=pexel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tima-miroshnichenko?utm_content=attributionCopyText&amp;utm_medium=referral&amp;utm_source=pexel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people-sitting-on-chairs-inside-a-gymnasium-5711163/?utm_content=attributionCopyText&amp;utm_medium=referral&amp;utm_source=pexel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tima-miroshnichenko?utm_content=attributionCopyText&amp;utm_medium=referral&amp;utm_source=pexel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people-sitting-on-chairs-inside-a-gymnasium-5711163/?utm_content=attributionCopyText&amp;utm_medium=referral&amp;utm_source=pexel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5 Part 1- Modalities of wellness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5 Part 2- Jesus and Wellness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720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8" b="7818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Genesis 2:1-3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2 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Thus the heavens and the earth were completed in all their vast array.</a:t>
            </a: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By the seventh day God had finished the work he had been doing; so on the seventh day he rested from all his work.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3 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Then God blessed the seventh day and made it holy, because on it he rested from all the work of creating that he had done.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Andreea</a:t>
            </a:r>
            <a:r>
              <a:rPr lang="en-US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 Ch</a:t>
            </a:r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0251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92" b="789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Exodus 16:21-26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Each morning everyone gathered as much as they needed, and when the sun grew hot, it melted away.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22 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On the sixth day, they gathered twice as much—two </a:t>
            </a:r>
            <a:r>
              <a:rPr lang="en-US" sz="1600" b="0" i="0" dirty="0" err="1">
                <a:solidFill>
                  <a:srgbClr val="000000"/>
                </a:solidFill>
                <a:effectLst/>
                <a:latin typeface="system-ui"/>
              </a:rPr>
              <a:t>omers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 for each person—and the leaders of the community came and reported this to Moses.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23 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He said to them, “This is what the </a:t>
            </a:r>
            <a:r>
              <a:rPr lang="en-US" sz="1600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 commanded: ‘Tomorrow is to be a day of sabbath rest, a holy sabbath to the </a:t>
            </a:r>
            <a:r>
              <a:rPr lang="en-US" sz="1600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. So bake what you want to bake and boil what you want to boil. Save whatever is left and keep it until morning.’”</a:t>
            </a: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24 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So they saved it until morning, as Moses commanded, and it did not stink or get maggots in it.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25 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“Eat it today,” Moses said, “because today is a sabbath to the </a:t>
            </a:r>
            <a:r>
              <a:rPr lang="en-US" sz="1600" b="0" i="0" cap="small" dirty="0">
                <a:solidFill>
                  <a:srgbClr val="000000"/>
                </a:solidFill>
                <a:effectLst/>
                <a:latin typeface="system-ui"/>
              </a:rPr>
              <a:t>Lord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. You will not find any of it on the ground today.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26 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Six days you are to gather it, but on the seventh day, the Sabbath, there will not be any.”</a:t>
            </a:r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cottonbro</a:t>
            </a:r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14147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Luke 5:15-16 NIV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15 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Yet the news about him spread all the more, so that crowds of people came to hear him and to be healed of their sicknesses.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16 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But Jesus often withdrew to lonely places and prayed.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system-ui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Tima</a:t>
            </a:r>
            <a:r>
              <a:rPr lang="en-US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Miroshnichenko</a:t>
            </a:r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8842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Mark 1: 35-37 NIV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35 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Very early in the morning, while it was still dark, Jesus got up, left the house and went off to a solitary place, where he prayed.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36 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Simon and his companions went to look for him,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37 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and when they found him, they exclaimed: “Everyone is looking for you!”</a:t>
            </a:r>
            <a:endParaRPr lang="en-US" sz="1600" dirty="0">
              <a:solidFill>
                <a:srgbClr val="000000"/>
              </a:solidFill>
              <a:latin typeface="system-ui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59671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Luke 11:28-30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28 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“Come to me, all you who are weary and burdened, and I will give you rest.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29 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Take my yoke upon you and learn from me, for I am gentle and humble in heart, and you will find rest for your souls.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30 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For my yoke is easy and my burden is light.”</a:t>
            </a:r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581665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Luke 11:28-30- The Message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28-30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“Are you tired? Worn out? Burned out on religion? Come to me. Get away with me and you’ll recover your life. I’ll show you how to take a real rest. Walk with me and work with me—watch how I do it. Learn the unforced rhythms of grace. I won’t lay anything heavy or ill-fitting on you. Keep company with me and you’ll learn to live freely and lightly.”</a:t>
            </a:r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3872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Proverbs 11:14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For lack of guidance a nation falls,</a:t>
            </a:r>
            <a:br>
              <a:rPr lang="en-US" sz="1600" dirty="0"/>
            </a:br>
            <a:r>
              <a:rPr lang="en-US" sz="16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but victory is won through many advisers.</a:t>
            </a:r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23529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1 Corinthians 6:19-20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19 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Do you not know that your bodies are temples of the Holy Spirit, who is in you, whom you have received from God? You are not your own;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20 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you were bought at a price. Therefore honor God with your bodies.</a:t>
            </a:r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57289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5 Part 3- Reflection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76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643467" y="4778188"/>
            <a:ext cx="4690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Therapy</a:t>
            </a:r>
          </a:p>
        </p:txBody>
      </p:sp>
    </p:spTree>
    <p:extLst>
      <p:ext uri="{BB962C8B-B14F-4D97-AF65-F5344CB8AC3E}">
        <p14:creationId xmlns:p14="http://schemas.microsoft.com/office/powerpoint/2010/main" val="384480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Self Care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How well do you take care of yourself?</a:t>
            </a: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Rate each on a scale of 1-10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Sleep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Nutrition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Exercise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Spiritual life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Consistency</a:t>
            </a:r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pl-PL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pl-PL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Karolina Grabowska</a:t>
            </a:r>
            <a:r>
              <a:rPr lang="pl-PL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pl-PL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9619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Self Care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How many are you right now?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Hungry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An</a:t>
            </a:r>
            <a:r>
              <a:rPr lang="en-US" sz="1600" dirty="0">
                <a:solidFill>
                  <a:srgbClr val="1A1A1A"/>
                </a:solidFill>
                <a:latin typeface="-apple-system"/>
              </a:rPr>
              <a:t>gry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Lonely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Tired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Stressed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pl-PL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pl-PL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Karolina Grabowska</a:t>
            </a:r>
            <a:r>
              <a:rPr lang="pl-PL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pl-PL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026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Therapy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Have you ever seen a therapist?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Have you worked through your own issues?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How committed to therapy should we be?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13021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Meds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Do you need to see someone about medications?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83797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Community	</a:t>
            </a: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Who are your people who you could call in an emergency?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32035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b="1" i="0" dirty="0">
                <a:solidFill>
                  <a:srgbClr val="000000"/>
                </a:solidFill>
                <a:effectLst/>
                <a:latin typeface="system-ui"/>
              </a:rPr>
              <a:t>1 Corinthians 4:14-17</a:t>
            </a:r>
          </a:p>
          <a:p>
            <a:pPr algn="l"/>
            <a:endParaRPr lang="en-US" sz="1600" b="1" i="0" dirty="0">
              <a:solidFill>
                <a:srgbClr val="000000"/>
              </a:solidFill>
              <a:effectLst/>
              <a:latin typeface="system-ui"/>
            </a:endParaRPr>
          </a:p>
          <a:p>
            <a:pPr algn="l"/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14 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I am writing this not to shame you but to warn you as my dear children.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15 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Even if you had ten thousand guardians in Christ, you do not have many fathers, for in Christ Jesus I became your father through the gospel.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16 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Therefore I urge you to imitate me. </a:t>
            </a:r>
            <a:r>
              <a:rPr lang="en-US" sz="1600" b="1" i="0" baseline="30000" dirty="0">
                <a:solidFill>
                  <a:srgbClr val="000000"/>
                </a:solidFill>
                <a:effectLst/>
                <a:latin typeface="system-ui"/>
              </a:rPr>
              <a:t>17 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system-ui"/>
              </a:rPr>
              <a:t>For this reason I have sent to you Timothy, my son whom I love, who is faithful in the Lord. He will remind you of my way of life in Christ Jesus, which agrees with what I teach everywhere in every church.</a:t>
            </a:r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Tima</a:t>
            </a:r>
            <a:r>
              <a:rPr lang="en-US" sz="16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Miroshnichenko</a:t>
            </a:r>
            <a:r>
              <a:rPr lang="en-US" sz="16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6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5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90063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643467" y="4778188"/>
            <a:ext cx="46905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Makes a Good Counselor</a:t>
            </a:r>
          </a:p>
        </p:txBody>
      </p:sp>
    </p:spTree>
    <p:extLst>
      <p:ext uri="{BB962C8B-B14F-4D97-AF65-F5344CB8AC3E}">
        <p14:creationId xmlns:p14="http://schemas.microsoft.com/office/powerpoint/2010/main" val="280952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643467" y="4778188"/>
            <a:ext cx="529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Medication</a:t>
            </a:r>
          </a:p>
        </p:txBody>
      </p:sp>
    </p:spTree>
    <p:extLst>
      <p:ext uri="{BB962C8B-B14F-4D97-AF65-F5344CB8AC3E}">
        <p14:creationId xmlns:p14="http://schemas.microsoft.com/office/powerpoint/2010/main" val="194967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643467" y="4778188"/>
            <a:ext cx="5291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What Makes a Good Client</a:t>
            </a:r>
          </a:p>
        </p:txBody>
      </p:sp>
    </p:spTree>
    <p:extLst>
      <p:ext uri="{BB962C8B-B14F-4D97-AF65-F5344CB8AC3E}">
        <p14:creationId xmlns:p14="http://schemas.microsoft.com/office/powerpoint/2010/main" val="3766966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643467" y="4778188"/>
            <a:ext cx="5291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Self Care</a:t>
            </a:r>
          </a:p>
        </p:txBody>
      </p:sp>
    </p:spTree>
    <p:extLst>
      <p:ext uri="{BB962C8B-B14F-4D97-AF65-F5344CB8AC3E}">
        <p14:creationId xmlns:p14="http://schemas.microsoft.com/office/powerpoint/2010/main" val="3074783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234696" y="237744"/>
            <a:ext cx="52911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Sleep</a:t>
            </a:r>
          </a:p>
          <a:p>
            <a:r>
              <a:rPr lang="en-US" sz="7200" dirty="0">
                <a:solidFill>
                  <a:schemeClr val="bg1"/>
                </a:solidFill>
              </a:rPr>
              <a:t>Exercise</a:t>
            </a:r>
          </a:p>
          <a:p>
            <a:r>
              <a:rPr lang="en-US" sz="7200" dirty="0">
                <a:solidFill>
                  <a:schemeClr val="bg1"/>
                </a:solidFill>
              </a:rPr>
              <a:t>Diet</a:t>
            </a:r>
          </a:p>
          <a:p>
            <a:endParaRPr lang="en-US" sz="7200" dirty="0">
              <a:solidFill>
                <a:schemeClr val="bg1"/>
              </a:solidFill>
            </a:endParaRPr>
          </a:p>
          <a:p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" b="751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234696" y="237744"/>
            <a:ext cx="52911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Media</a:t>
            </a:r>
          </a:p>
          <a:p>
            <a:r>
              <a:rPr lang="en-US" sz="3600" dirty="0">
                <a:solidFill>
                  <a:schemeClr val="bg1"/>
                </a:solidFill>
              </a:rPr>
              <a:t>Natural Remedies</a:t>
            </a:r>
          </a:p>
          <a:p>
            <a:r>
              <a:rPr lang="en-US" sz="3600" dirty="0">
                <a:solidFill>
                  <a:schemeClr val="bg1"/>
                </a:solidFill>
              </a:rPr>
              <a:t>Just Feel Better!</a:t>
            </a:r>
          </a:p>
          <a:p>
            <a:r>
              <a:rPr lang="en-US" sz="3600" dirty="0">
                <a:solidFill>
                  <a:schemeClr val="bg1"/>
                </a:solidFill>
              </a:rPr>
              <a:t>Oils</a:t>
            </a:r>
          </a:p>
          <a:p>
            <a:r>
              <a:rPr lang="en-US" sz="3600" dirty="0">
                <a:solidFill>
                  <a:schemeClr val="bg1"/>
                </a:solidFill>
              </a:rPr>
              <a:t>Prayer</a:t>
            </a:r>
          </a:p>
          <a:p>
            <a:r>
              <a:rPr lang="en-US" sz="3600" dirty="0">
                <a:solidFill>
                  <a:schemeClr val="bg1"/>
                </a:solidFill>
              </a:rPr>
              <a:t>Community</a:t>
            </a:r>
          </a:p>
          <a:p>
            <a:r>
              <a:rPr lang="en-US" sz="3600" dirty="0">
                <a:solidFill>
                  <a:schemeClr val="bg1"/>
                </a:solidFill>
              </a:rPr>
              <a:t>Engaging Spirituality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4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278" b="5278"/>
          <a:stretch/>
        </p:blipFill>
        <p:spPr>
          <a:xfrm>
            <a:off x="0" y="-273830"/>
            <a:ext cx="12420600" cy="74056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643467" y="6036816"/>
            <a:ext cx="9864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1A1A1A"/>
                </a:solidFill>
                <a:effectLst/>
                <a:latin typeface="-apple-system"/>
              </a:rPr>
              <a:t> 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C2169-0D85-4B47-94F6-897B1515DDE0}"/>
              </a:ext>
            </a:extLst>
          </p:cNvPr>
          <p:cNvSpPr txBox="1"/>
          <p:nvPr/>
        </p:nvSpPr>
        <p:spPr>
          <a:xfrm>
            <a:off x="234696" y="237744"/>
            <a:ext cx="5291168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0" i="0" dirty="0">
                <a:solidFill>
                  <a:schemeClr val="bg1"/>
                </a:solidFill>
                <a:effectLst/>
                <a:latin typeface="-apple-system"/>
              </a:rPr>
              <a:t>Hungry</a:t>
            </a:r>
          </a:p>
          <a:p>
            <a:r>
              <a:rPr lang="en-US" sz="5400" dirty="0">
                <a:solidFill>
                  <a:schemeClr val="bg1"/>
                </a:solidFill>
                <a:latin typeface="-apple-system"/>
              </a:rPr>
              <a:t>Angry</a:t>
            </a:r>
          </a:p>
          <a:p>
            <a:r>
              <a:rPr lang="en-US" sz="5400" b="0" i="0" dirty="0">
                <a:solidFill>
                  <a:schemeClr val="bg1"/>
                </a:solidFill>
                <a:effectLst/>
                <a:latin typeface="-apple-system"/>
              </a:rPr>
              <a:t>Lonely</a:t>
            </a:r>
            <a:br>
              <a:rPr lang="en-US" sz="5400" b="0" i="0" dirty="0">
                <a:solidFill>
                  <a:schemeClr val="bg1"/>
                </a:solidFill>
                <a:effectLst/>
                <a:latin typeface="-apple-system"/>
              </a:rPr>
            </a:br>
            <a:r>
              <a:rPr lang="en-US" sz="5400" b="0" i="0" dirty="0">
                <a:solidFill>
                  <a:schemeClr val="bg1"/>
                </a:solidFill>
                <a:effectLst/>
                <a:latin typeface="-apple-system"/>
              </a:rPr>
              <a:t>Tired</a:t>
            </a:r>
          </a:p>
          <a:p>
            <a:r>
              <a:rPr lang="en-US" sz="5400" dirty="0">
                <a:solidFill>
                  <a:schemeClr val="bg1"/>
                </a:solidFill>
                <a:latin typeface="-apple-system"/>
              </a:rPr>
              <a:t>(S)tressed</a:t>
            </a:r>
            <a:endParaRPr lang="en-US" sz="54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endParaRPr lang="en-US" sz="3600" dirty="0">
              <a:solidFill>
                <a:schemeClr val="bg1"/>
              </a:solidFill>
              <a:latin typeface="-apple-system"/>
            </a:endParaRPr>
          </a:p>
          <a:p>
            <a:endParaRPr lang="en-US" sz="1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endParaRPr lang="en-US" sz="1600" dirty="0">
              <a:solidFill>
                <a:schemeClr val="bg1"/>
              </a:solidFill>
              <a:latin typeface="-apple-system"/>
            </a:endParaRPr>
          </a:p>
          <a:p>
            <a:endParaRPr lang="en-US" sz="1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endParaRPr lang="en-US" sz="1600" dirty="0">
              <a:solidFill>
                <a:schemeClr val="bg1"/>
              </a:solidFill>
              <a:latin typeface="-apple-system"/>
            </a:endParaRPr>
          </a:p>
          <a:p>
            <a:endParaRPr lang="en-US" sz="1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endParaRPr lang="en-US" sz="1600" dirty="0">
              <a:solidFill>
                <a:schemeClr val="bg1"/>
              </a:solidFill>
              <a:latin typeface="-apple-system"/>
            </a:endParaRPr>
          </a:p>
          <a:p>
            <a:endParaRPr lang="en-US" sz="1600" b="0" i="0" dirty="0">
              <a:solidFill>
                <a:schemeClr val="bg1"/>
              </a:solidFill>
              <a:effectLst/>
              <a:latin typeface="-apple-system"/>
            </a:endParaRP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-apple-system"/>
              </a:rPr>
              <a:t>Photo by </a:t>
            </a:r>
            <a:r>
              <a:rPr lang="en-US" sz="1600" b="1" i="0" u="none" strike="noStrike" dirty="0" err="1">
                <a:solidFill>
                  <a:srgbClr val="F7B615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Tima</a:t>
            </a:r>
            <a:r>
              <a:rPr lang="en-US" sz="1600" b="1" i="0" u="none" strike="noStrike" dirty="0">
                <a:solidFill>
                  <a:srgbClr val="F7B615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b="1" i="0" u="none" strike="noStrike" dirty="0" err="1">
                <a:solidFill>
                  <a:schemeClr val="bg1"/>
                </a:solidFill>
                <a:effectLst/>
                <a:latin typeface="-apple-syste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Miroshnichenko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-apple-system"/>
              </a:rPr>
              <a:t> from </a:t>
            </a:r>
            <a:r>
              <a:rPr lang="en-US" sz="1600" b="1" i="0" u="none" strike="noStrike" dirty="0" err="1">
                <a:solidFill>
                  <a:schemeClr val="bg1"/>
                </a:solidFill>
                <a:effectLst/>
                <a:latin typeface="-apple-syste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377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3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{386DF514-6C58-49B9-B3F5-F32BA4E9BB38}tf11531919_win32</Template>
  <TotalTime>81755</TotalTime>
  <Words>902</Words>
  <Application>Microsoft Office PowerPoint</Application>
  <PresentationFormat>Widescreen</PresentationFormat>
  <Paragraphs>306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-apple-system</vt:lpstr>
      <vt:lpstr>Avenir Next LT Pro</vt:lpstr>
      <vt:lpstr>Avenir Next LT Pro Light</vt:lpstr>
      <vt:lpstr>Calibri</vt:lpstr>
      <vt:lpstr>Courier New</vt:lpstr>
      <vt:lpstr>Garamond</vt:lpstr>
      <vt:lpstr>system-ui</vt:lpstr>
      <vt:lpstr>SavonVTI</vt:lpstr>
      <vt:lpstr>Mental Health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Integration</dc:title>
  <dc:creator>Eugenia Appelhans</dc:creator>
  <cp:lastModifiedBy>Eugenia Appelhans</cp:lastModifiedBy>
  <cp:revision>23</cp:revision>
  <dcterms:created xsi:type="dcterms:W3CDTF">2021-11-22T22:48:52Z</dcterms:created>
  <dcterms:modified xsi:type="dcterms:W3CDTF">2022-03-09T22:02:11Z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