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0" r:id="rId5"/>
    <p:sldId id="263" r:id="rId6"/>
    <p:sldId id="262" r:id="rId7"/>
    <p:sldId id="264" r:id="rId8"/>
    <p:sldId id="266" r:id="rId9"/>
    <p:sldId id="265" r:id="rId10"/>
    <p:sldId id="267" r:id="rId11"/>
    <p:sldId id="269" r:id="rId12"/>
    <p:sldId id="268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4215" autoAdjust="0"/>
  </p:normalViewPr>
  <p:slideViewPr>
    <p:cSldViewPr snapToGrid="0">
      <p:cViewPr varScale="1">
        <p:scale>
          <a:sx n="56" d="100"/>
          <a:sy n="56" d="100"/>
        </p:scale>
        <p:origin x="102" y="119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13.12.2021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661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13.12.2021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612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13.12.2021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6541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13.12.2021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3033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13.12.2021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8012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13.12.2021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1667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13.12.2021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6411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13.12.2021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1155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13.12.2021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455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13.12.2021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7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13.12.2021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401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13.12.2021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13.12.2021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91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13.12.2021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52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13.12.2021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795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13.12.2021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46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13.12.2021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908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EB73127-D939-4AC0-AB03-D5BE2F52F1AC}" type="datetimeFigureOut">
              <a:rPr lang="uk-UA" smtClean="0"/>
              <a:t>13.12.2021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756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48823"/>
            <a:ext cx="8689976" cy="25092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6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Богослов’я</a:t>
            </a:r>
            <a:r>
              <a:rPr lang="uk-UA" sz="6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endParaRPr lang="uk-UA" sz="6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2400" y="2743200"/>
            <a:ext cx="10387200" cy="137159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1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Інститут християнських лідерів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1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Професор Сергій </a:t>
            </a:r>
            <a:r>
              <a:rPr lang="uk-UA" sz="1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Перевишко</a:t>
            </a:r>
            <a:endParaRPr lang="uk-UA" sz="12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1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Серпень 2019 </a:t>
            </a:r>
            <a:r>
              <a:rPr lang="uk-UA" sz="1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4.2</a:t>
            </a:r>
            <a:endParaRPr lang="uk-UA" sz="12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9124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09460" y="1801803"/>
            <a:ext cx="6473080" cy="4734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Протистояння поширенню російського перекладу.</a:t>
            </a:r>
            <a:endParaRPr lang="uk-UA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401079-47ED-4DC5-B34D-D71BB3428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725" y="1981199"/>
            <a:ext cx="4838815" cy="35051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16D538-FCE0-40C8-A630-429579C39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725" y="1981199"/>
            <a:ext cx="4838814" cy="358713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B517AF0-7D77-4F51-9461-3141FBFD2A61}"/>
              </a:ext>
            </a:extLst>
          </p:cNvPr>
          <p:cNvSpPr txBox="1">
            <a:spLocks/>
          </p:cNvSpPr>
          <p:nvPr/>
        </p:nvSpPr>
        <p:spPr>
          <a:xfrm>
            <a:off x="409460" y="42014"/>
            <a:ext cx="11106929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Історія перекладу Біблії російською мовою</a:t>
            </a:r>
            <a:endParaRPr lang="uk-UA" sz="103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617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09460" y="1801803"/>
            <a:ext cx="6473080" cy="4734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Протистояння поширенню російського перекладу.</a:t>
            </a:r>
            <a:endParaRPr lang="uk-UA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Переклад протоієрея Герасима Петровича </a:t>
            </a:r>
            <a:r>
              <a:rPr lang="uk-UA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Павського</a:t>
            </a:r>
            <a:r>
              <a:rPr lang="uk-U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uk-UA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401079-47ED-4DC5-B34D-D71BB3428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725" y="1981199"/>
            <a:ext cx="4838815" cy="35051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16D538-FCE0-40C8-A630-429579C39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725" y="1981199"/>
            <a:ext cx="4838814" cy="358713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B517AF0-7D77-4F51-9461-3141FBFD2A61}"/>
              </a:ext>
            </a:extLst>
          </p:cNvPr>
          <p:cNvSpPr txBox="1">
            <a:spLocks/>
          </p:cNvSpPr>
          <p:nvPr/>
        </p:nvSpPr>
        <p:spPr>
          <a:xfrm>
            <a:off x="409460" y="42014"/>
            <a:ext cx="11106929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Історія перекладу Біблії російською мовою</a:t>
            </a:r>
            <a:endParaRPr lang="uk-UA" sz="103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819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09460" y="1801803"/>
            <a:ext cx="6473080" cy="473458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Протистояння поширенню російського перекладу.</a:t>
            </a:r>
            <a:endParaRPr lang="uk-UA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Переклад протоієрея Герасима Петровича </a:t>
            </a:r>
            <a:r>
              <a:rPr lang="uk-UA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Павського</a:t>
            </a:r>
            <a:r>
              <a:rPr lang="uk-UA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uk-UA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Переклад архімандрита </a:t>
            </a:r>
            <a:r>
              <a:rPr lang="uk-UA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Макарія</a:t>
            </a:r>
            <a:r>
              <a:rPr lang="uk-UA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(Глухарьова).</a:t>
            </a:r>
            <a:endParaRPr lang="uk-UA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401079-47ED-4DC5-B34D-D71BB3428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725" y="1981199"/>
            <a:ext cx="4838815" cy="35051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16D538-FCE0-40C8-A630-429579C39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725" y="1981199"/>
            <a:ext cx="4838814" cy="358713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B517AF0-7D77-4F51-9461-3141FBFD2A61}"/>
              </a:ext>
            </a:extLst>
          </p:cNvPr>
          <p:cNvSpPr txBox="1">
            <a:spLocks/>
          </p:cNvSpPr>
          <p:nvPr/>
        </p:nvSpPr>
        <p:spPr>
          <a:xfrm>
            <a:off x="409460" y="42014"/>
            <a:ext cx="11106929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Історія перекладу Біблії російською мовою</a:t>
            </a:r>
            <a:endParaRPr lang="uk-UA" sz="103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91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09460" y="1801803"/>
            <a:ext cx="6473080" cy="47345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Старозавітна частина російського перекладу видавалася частинами: у 1868 р. вийшло </a:t>
            </a:r>
            <a:r>
              <a:rPr lang="uk-UA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П’ятикнижжя</a:t>
            </a: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у 1869 р. – історичні книги; у 1872 р. – повчальні книги; у 1875 р. – пророцькі. У 1876 р. з благословення святішого урядового синоду був виданий повний російський переклад Біблії. Авторизований вищою церковною владою російської православної церкви він отримав загальну популярність як «синодальний».</a:t>
            </a:r>
            <a:endParaRPr lang="uk-UA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401079-47ED-4DC5-B34D-D71BB3428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725" y="1981199"/>
            <a:ext cx="4838815" cy="35051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16D538-FCE0-40C8-A630-429579C39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725" y="1981199"/>
            <a:ext cx="4838814" cy="358713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B517AF0-7D77-4F51-9461-3141FBFD2A61}"/>
              </a:ext>
            </a:extLst>
          </p:cNvPr>
          <p:cNvSpPr txBox="1">
            <a:spLocks/>
          </p:cNvSpPr>
          <p:nvPr/>
        </p:nvSpPr>
        <p:spPr>
          <a:xfrm>
            <a:off x="409460" y="42014"/>
            <a:ext cx="11106929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Історія перекладу Біблії російською мовою</a:t>
            </a:r>
            <a:endParaRPr lang="uk-UA" sz="103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48A872-7B48-45D9-A610-951AE48B0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725" y="1981199"/>
            <a:ext cx="4838814" cy="36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0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09460" y="1801803"/>
            <a:ext cx="6473080" cy="47345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 1926 р. під керівництвом Івана Степановича </a:t>
            </a:r>
            <a:r>
              <a:rPr lang="uk-UA" sz="19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Проханова</a:t>
            </a:r>
            <a:r>
              <a:rPr lang="uk-UA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(1869-1935 рр.), організатора євангельського християнського руху у Росії, була видана Біблія (канонічна). Це було першим виданням Біблії після реформи російської мови у 1918 р. Після цього Біблія у Радянському союзі видавалася обмеженим </a:t>
            </a:r>
            <a:r>
              <a:rPr lang="uk-UA" sz="19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тиражем</a:t>
            </a:r>
            <a:r>
              <a:rPr lang="uk-UA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під суворим контролем державних органів. У радянський період Біблії та Євангелія в основному ввозилися в СРСР нелегально християнами з-за кордону.</a:t>
            </a:r>
            <a:endParaRPr lang="uk-UA" sz="19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401079-47ED-4DC5-B34D-D71BB3428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725" y="1981199"/>
            <a:ext cx="4838815" cy="35051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16D538-FCE0-40C8-A630-429579C39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725" y="1981199"/>
            <a:ext cx="4838814" cy="358713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B517AF0-7D77-4F51-9461-3141FBFD2A61}"/>
              </a:ext>
            </a:extLst>
          </p:cNvPr>
          <p:cNvSpPr txBox="1">
            <a:spLocks/>
          </p:cNvSpPr>
          <p:nvPr/>
        </p:nvSpPr>
        <p:spPr>
          <a:xfrm>
            <a:off x="409460" y="42014"/>
            <a:ext cx="11106929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Історія перекладу Біблії російською мовою</a:t>
            </a:r>
            <a:endParaRPr lang="uk-UA" sz="103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84581E-C6ED-4117-97A6-F63AE4DE6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725" y="1981199"/>
            <a:ext cx="4838814" cy="36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24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60" y="0"/>
            <a:ext cx="11106929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Історія перекладу Біблії російською мовою</a:t>
            </a:r>
            <a:endParaRPr lang="uk-UA" sz="103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09460" y="1801803"/>
            <a:ext cx="6473080" cy="4734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Геннадіївська</a:t>
            </a:r>
            <a:r>
              <a:rPr lang="uk-U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Біблія – перша повна Біблія на Русі з’явилася лиш у 1499 р.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401079-47ED-4DC5-B34D-D71BB3428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725" y="1981199"/>
            <a:ext cx="4838815" cy="35051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DEE6F8-EDBE-4E13-966E-6B4F21A9B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725" y="1914224"/>
            <a:ext cx="4959804" cy="363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56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60" y="0"/>
            <a:ext cx="11106929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Історія перекладу Біблії російською мовою</a:t>
            </a:r>
            <a:endParaRPr lang="uk-UA" sz="103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09460" y="1801803"/>
            <a:ext cx="6473080" cy="4734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Геннадіївська</a:t>
            </a:r>
            <a:r>
              <a:rPr lang="uk-U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Біблія – перша повна Біблія на Русі з’явилася лиш у 1499 р.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Перше друковане видання слов’янської Біблії, Острозька Біблія, було зроблено у 1580-1581 рр.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401079-47ED-4DC5-B34D-D71BB3428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725" y="1981199"/>
            <a:ext cx="4838815" cy="35051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DEE6F8-EDBE-4E13-966E-6B4F21A9B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725" y="1914224"/>
            <a:ext cx="4959804" cy="363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51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60" y="0"/>
            <a:ext cx="11106929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Історія перекладу Біблії російською мовою</a:t>
            </a:r>
            <a:endParaRPr lang="uk-UA" sz="103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09460" y="1801803"/>
            <a:ext cx="6473080" cy="4734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Перша друкована Біблія у Московській Русі (Московська Біблія) з’явилася у 1663 р.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401079-47ED-4DC5-B34D-D71BB3428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725" y="1981199"/>
            <a:ext cx="4838815" cy="35051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F09A6D-FC71-4892-B6CA-48B97F795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725" y="1596177"/>
            <a:ext cx="4972864" cy="389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17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60" y="0"/>
            <a:ext cx="11106929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Історія перекладу Біблії російською мовою</a:t>
            </a:r>
            <a:endParaRPr lang="uk-UA" sz="103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09460" y="1801803"/>
            <a:ext cx="6473080" cy="4734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Перша друкована Біблія у Московській Русі (Московська Біблія) з’явилася у 1663 р.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Видання Єлизаветинської Біблії у 1751 р. при Єлизаветі Першій.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401079-47ED-4DC5-B34D-D71BB3428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725" y="1981199"/>
            <a:ext cx="4838815" cy="35051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F09A6D-FC71-4892-B6CA-48B97F795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725" y="1596177"/>
            <a:ext cx="4972864" cy="389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1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60" y="0"/>
            <a:ext cx="11106929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Історія перекладу Біблії російською мовою</a:t>
            </a:r>
            <a:endParaRPr lang="uk-UA" sz="103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09460" y="1801803"/>
            <a:ext cx="6473080" cy="4734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Перша друкована Біблія у Московській Русі (Московська Біблія) з’явилася у 1663 р.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Видання Єлизаветинської Біблії у 1751 р. при Єлизаветі Першій.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Нестача слов’янських </a:t>
            </a:r>
            <a:r>
              <a:rPr lang="uk-UA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Біблій</a:t>
            </a:r>
            <a:r>
              <a:rPr lang="uk-U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401079-47ED-4DC5-B34D-D71BB3428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725" y="1981199"/>
            <a:ext cx="4838815" cy="35051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F09A6D-FC71-4892-B6CA-48B97F795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725" y="1596177"/>
            <a:ext cx="4972864" cy="389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25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24" y="0"/>
            <a:ext cx="12053976" cy="159617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Переклад Біблії Російським</a:t>
            </a:r>
            <a:b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Біблійним товариством</a:t>
            </a:r>
            <a:endParaRPr lang="uk-UA" sz="35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09460" y="1801803"/>
            <a:ext cx="6473080" cy="4734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Перше біблійне товариство було утворене в Британії у 1804 р.</a:t>
            </a:r>
            <a:endParaRPr lang="uk-UA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401079-47ED-4DC5-B34D-D71BB3428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725" y="1981199"/>
            <a:ext cx="4838815" cy="35051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58FF20-E1DE-49A7-A2D8-91EA20D25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725" y="1981199"/>
            <a:ext cx="4838814" cy="36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46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24" y="0"/>
            <a:ext cx="12053976" cy="159617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Переклад Біблії Російським</a:t>
            </a:r>
            <a:b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Біблійним товариством</a:t>
            </a:r>
            <a:endParaRPr lang="uk-UA" sz="35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09460" y="1801803"/>
            <a:ext cx="6473080" cy="4734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Перше біблійне товариство було утворене в Британії у 1804 р.</a:t>
            </a:r>
            <a:endParaRPr lang="uk-UA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Заснування Російського біблійного товариства.</a:t>
            </a:r>
            <a:endParaRPr lang="uk-UA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401079-47ED-4DC5-B34D-D71BB3428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725" y="1981199"/>
            <a:ext cx="4838815" cy="35051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58FF20-E1DE-49A7-A2D8-91EA20D25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725" y="1981199"/>
            <a:ext cx="4838814" cy="36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17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24" y="0"/>
            <a:ext cx="12053976" cy="159617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Переклад Біблії Російським</a:t>
            </a:r>
            <a:b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Біблійним товариством</a:t>
            </a:r>
            <a:endParaRPr lang="uk-UA" sz="35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09460" y="1801803"/>
            <a:ext cx="6473080" cy="473458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Перше біблійне товариство було утворене в Британії у 1804 р.</a:t>
            </a:r>
            <a:endParaRPr lang="uk-UA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Заснування Російського біблійного товариства.</a:t>
            </a:r>
            <a:endParaRPr lang="uk-UA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Перше видання Нового Заповіту російською мовою.</a:t>
            </a:r>
            <a:endParaRPr lang="uk-UA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401079-47ED-4DC5-B34D-D71BB3428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725" y="1981199"/>
            <a:ext cx="4838815" cy="35051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58FF20-E1DE-49A7-A2D8-91EA20D25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725" y="1981199"/>
            <a:ext cx="4838814" cy="36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7305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tf00001031_wac</Template>
  <TotalTime>220</TotalTime>
  <Words>414</Words>
  <Application>Microsoft Office PowerPoint</Application>
  <PresentationFormat>Широкоэкранный</PresentationFormat>
  <Paragraphs>40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Tw Cen MT</vt:lpstr>
      <vt:lpstr>Капля</vt:lpstr>
      <vt:lpstr>Богослов’я 1</vt:lpstr>
      <vt:lpstr>Історія перекладу Біблії російською мовою</vt:lpstr>
      <vt:lpstr>Історія перекладу Біблії російською мовою</vt:lpstr>
      <vt:lpstr>Історія перекладу Біблії російською мовою</vt:lpstr>
      <vt:lpstr>Історія перекладу Біблії російською мовою</vt:lpstr>
      <vt:lpstr>Історія перекладу Біблії російською мовою</vt:lpstr>
      <vt:lpstr>Переклад Біблії Російським Біблійним товариством</vt:lpstr>
      <vt:lpstr>Переклад Біблії Російським Біблійним товариством</vt:lpstr>
      <vt:lpstr>Переклад Біблії Російським Біблійним товариством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Огляд Нового Заповіту</dc:title>
  <dc:creator>Пользователь</dc:creator>
  <cp:lastModifiedBy>Ruslan Lvov</cp:lastModifiedBy>
  <cp:revision>29</cp:revision>
  <dcterms:created xsi:type="dcterms:W3CDTF">2021-03-08T18:15:17Z</dcterms:created>
  <dcterms:modified xsi:type="dcterms:W3CDTF">2021-12-13T17:46:08Z</dcterms:modified>
</cp:coreProperties>
</file>