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57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34288-53EB-48B6-AA79-A2A4DB0C45DE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5E7EF-D46B-4B10-A1C1-EED482BE4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515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34288-53EB-48B6-AA79-A2A4DB0C45DE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5E7EF-D46B-4B10-A1C1-EED482BE4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100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34288-53EB-48B6-AA79-A2A4DB0C45DE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5E7EF-D46B-4B10-A1C1-EED482BE4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469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34288-53EB-48B6-AA79-A2A4DB0C45DE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5E7EF-D46B-4B10-A1C1-EED482BE4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37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34288-53EB-48B6-AA79-A2A4DB0C45DE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5E7EF-D46B-4B10-A1C1-EED482BE4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467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34288-53EB-48B6-AA79-A2A4DB0C45DE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5E7EF-D46B-4B10-A1C1-EED482BE4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628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34288-53EB-48B6-AA79-A2A4DB0C45DE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5E7EF-D46B-4B10-A1C1-EED482BE4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096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34288-53EB-48B6-AA79-A2A4DB0C45DE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5E7EF-D46B-4B10-A1C1-EED482BE4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461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34288-53EB-48B6-AA79-A2A4DB0C45DE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5E7EF-D46B-4B10-A1C1-EED482BE4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653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34288-53EB-48B6-AA79-A2A4DB0C45DE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5E7EF-D46B-4B10-A1C1-EED482BE4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213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34288-53EB-48B6-AA79-A2A4DB0C45DE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5E7EF-D46B-4B10-A1C1-EED482BE4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399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F34288-53EB-48B6-AA79-A2A4DB0C45DE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D5E7EF-D46B-4B10-A1C1-EED482BE4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9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18 Women Deacons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674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Phoebe 16:1, </a:t>
            </a:r>
            <a:r>
              <a:rPr lang="en-US" sz="4400" i="1" dirty="0" smtClean="0"/>
              <a:t>diakonos</a:t>
            </a:r>
          </a:p>
          <a:p>
            <a:endParaRPr lang="en-US" sz="4400" i="1" dirty="0"/>
          </a:p>
          <a:p>
            <a:r>
              <a:rPr lang="en-US" sz="4400" dirty="0" smtClean="0"/>
              <a:t>Compare Phil 1:1</a:t>
            </a:r>
          </a:p>
          <a:p>
            <a:endParaRPr lang="en-US" sz="4400" dirty="0"/>
          </a:p>
          <a:p>
            <a:r>
              <a:rPr lang="en-US" sz="4400" dirty="0" smtClean="0"/>
              <a:t>Pliny’s </a:t>
            </a:r>
            <a:r>
              <a:rPr lang="en-US" sz="4400" i="1" dirty="0" err="1" smtClean="0"/>
              <a:t>ancillae</a:t>
            </a:r>
            <a:r>
              <a:rPr lang="en-US" sz="4400" i="1" dirty="0" smtClean="0"/>
              <a:t> </a:t>
            </a:r>
            <a:r>
              <a:rPr lang="en-US" sz="4400" i="1" dirty="0" err="1" smtClean="0"/>
              <a:t>ministrae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5528710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Diakonos, </a:t>
            </a:r>
            <a:r>
              <a:rPr lang="en-US" i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diakonē</a:t>
            </a:r>
            <a:r>
              <a:rPr lang="en-US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i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diakonissa</a:t>
            </a:r>
            <a:r>
              <a:rPr lang="en-US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used interchangeably even quite late</a:t>
            </a:r>
          </a:p>
          <a:p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Abbreviation on inscription often </a:t>
            </a:r>
            <a:r>
              <a:rPr lang="en-US" i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diak</a:t>
            </a:r>
            <a:endParaRPr lang="en-US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4725" y="2682929"/>
            <a:ext cx="4029075" cy="37623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6979" y="3031235"/>
            <a:ext cx="3465261" cy="347858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81025" y="3209925"/>
            <a:ext cx="206692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 Sophia, slave and bride of Christ, deacon, second Phoebe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29044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650" y="193675"/>
            <a:ext cx="10515600" cy="1325563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581275"/>
            <a:ext cx="10515600" cy="3595688"/>
          </a:xfrm>
        </p:spPr>
        <p:txBody>
          <a:bodyPr/>
          <a:lstStyle/>
          <a:p>
            <a:r>
              <a:rPr lang="en-US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Didascalia/Apostolic Constitutions </a:t>
            </a: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have them as part of the clergy</a:t>
            </a:r>
          </a:p>
          <a:p>
            <a:endParaRPr lang="en-US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Principal role: ministry to women</a:t>
            </a:r>
            <a:endParaRPr lang="en-US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40265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590799"/>
            <a:ext cx="10515600" cy="35861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Ign.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Magn</a:t>
            </a: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6. Bisho</a:t>
            </a:r>
            <a:r>
              <a:rPr lang="en-US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p-</a:t>
            </a: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deacon-presbyter; here deaconess added. Trinitarian typology</a:t>
            </a:r>
          </a:p>
          <a:p>
            <a:endParaRPr lang="en-US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i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Novellae</a:t>
            </a: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6.6 (Constantinople, 6</a:t>
            </a:r>
            <a:r>
              <a:rPr lang="en-US" baseline="30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cent</a:t>
            </a:r>
            <a:r>
              <a:rPr lang="en-US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.): </a:t>
            </a: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100 male deacons, 40 female deacons to be supported at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Hagia</a:t>
            </a: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Soph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ia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95035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92</Words>
  <Application>Microsoft Office PowerPoint</Application>
  <PresentationFormat>Widescreen</PresentationFormat>
  <Paragraphs>17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18 Women Deacons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 Women Deacons</dc:title>
  <dc:creator>losiek</dc:creator>
  <cp:lastModifiedBy>losiek</cp:lastModifiedBy>
  <cp:revision>3</cp:revision>
  <dcterms:created xsi:type="dcterms:W3CDTF">2019-05-11T19:18:24Z</dcterms:created>
  <dcterms:modified xsi:type="dcterms:W3CDTF">2019-05-15T19:52:16Z</dcterms:modified>
</cp:coreProperties>
</file>