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4"/>
  </p:normalViewPr>
  <p:slideViewPr>
    <p:cSldViewPr>
      <p:cViewPr varScale="1">
        <p:scale>
          <a:sx n="106" d="100"/>
          <a:sy n="106" d="100"/>
        </p:scale>
        <p:origin x="180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9A70-187C-4A3D-B7C7-CD6879246101}" type="datetimeFigureOut">
              <a:rPr lang="ru-RU" smtClean="0"/>
              <a:t>04.05.2019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91CDF-8286-4734-B4F8-DF45840FDC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108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9A70-187C-4A3D-B7C7-CD6879246101}" type="datetimeFigureOut">
              <a:rPr lang="ru-RU" smtClean="0"/>
              <a:t>04.05.2019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91CDF-8286-4734-B4F8-DF45840FDC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238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9A70-187C-4A3D-B7C7-CD6879246101}" type="datetimeFigureOut">
              <a:rPr lang="ru-RU" smtClean="0"/>
              <a:t>04.05.2019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91CDF-8286-4734-B4F8-DF45840FDC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129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9A70-187C-4A3D-B7C7-CD6879246101}" type="datetimeFigureOut">
              <a:rPr lang="ru-RU" smtClean="0"/>
              <a:t>04.05.2019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91CDF-8286-4734-B4F8-DF45840FDC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096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9A70-187C-4A3D-B7C7-CD6879246101}" type="datetimeFigureOut">
              <a:rPr lang="ru-RU" smtClean="0"/>
              <a:t>04.05.2019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91CDF-8286-4734-B4F8-DF45840FDC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899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9A70-187C-4A3D-B7C7-CD6879246101}" type="datetimeFigureOut">
              <a:rPr lang="ru-RU" smtClean="0"/>
              <a:t>04.05.2019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91CDF-8286-4734-B4F8-DF45840FDC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676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9A70-187C-4A3D-B7C7-CD6879246101}" type="datetimeFigureOut">
              <a:rPr lang="ru-RU" smtClean="0"/>
              <a:t>04.05.2019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91CDF-8286-4734-B4F8-DF45840FDC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900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9A70-187C-4A3D-B7C7-CD6879246101}" type="datetimeFigureOut">
              <a:rPr lang="ru-RU" smtClean="0"/>
              <a:t>04.05.2019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91CDF-8286-4734-B4F8-DF45840FDC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322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9A70-187C-4A3D-B7C7-CD6879246101}" type="datetimeFigureOut">
              <a:rPr lang="ru-RU" smtClean="0"/>
              <a:t>04.05.2019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91CDF-8286-4734-B4F8-DF45840FDC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857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9A70-187C-4A3D-B7C7-CD6879246101}" type="datetimeFigureOut">
              <a:rPr lang="ru-RU" smtClean="0"/>
              <a:t>04.05.2019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91CDF-8286-4734-B4F8-DF45840FDC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072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9A70-187C-4A3D-B7C7-CD6879246101}" type="datetimeFigureOut">
              <a:rPr lang="ru-RU" smtClean="0"/>
              <a:t>04.05.2019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91CDF-8286-4734-B4F8-DF45840FDC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46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F9A70-187C-4A3D-B7C7-CD6879246101}" type="datetimeFigureOut">
              <a:rPr lang="ru-RU" smtClean="0"/>
              <a:t>04.05.2019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91CDF-8286-4734-B4F8-DF45840FDC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351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49289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Как помочь людям найти их «кнопки»</a:t>
            </a:r>
            <a:br>
              <a:rPr lang="ru-RU" dirty="0"/>
            </a:br>
            <a:r>
              <a:rPr lang="ru-RU" b="1" dirty="0"/>
              <a:t>(Часть I)</a:t>
            </a:r>
            <a:r>
              <a:rPr lang="ru-RU" dirty="0"/>
              <a:t> </a:t>
            </a:r>
            <a:br>
              <a:rPr lang="en-US" dirty="0"/>
            </a:br>
            <a:r>
              <a:rPr lang="ru-RU" b="1" dirty="0"/>
              <a:t>Генри</a:t>
            </a:r>
            <a:r>
              <a:rPr lang="ru-RU" dirty="0"/>
              <a:t> </a:t>
            </a:r>
            <a:r>
              <a:rPr lang="ru-RU" b="1" dirty="0"/>
              <a:t>Райенга</a:t>
            </a:r>
            <a:br>
              <a:rPr lang="ru-RU" dirty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3909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588" y="836712"/>
            <a:ext cx="7416824" cy="79695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Духовные вопросы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772816"/>
            <a:ext cx="7704856" cy="4353347"/>
          </a:xfrm>
        </p:spPr>
        <p:txBody>
          <a:bodyPr>
            <a:normAutofit/>
          </a:bodyPr>
          <a:lstStyle/>
          <a:p>
            <a:r>
              <a:rPr lang="ru-RU" sz="2000" dirty="0"/>
              <a:t>Насколько религиозным было Ваше воспитание?</a:t>
            </a:r>
          </a:p>
          <a:p>
            <a:r>
              <a:rPr lang="ru-RU" sz="2000" dirty="0"/>
              <a:t>Какой тип лидерства практиковался в Вашей семье и церкви? </a:t>
            </a:r>
          </a:p>
          <a:p>
            <a:r>
              <a:rPr lang="ru-RU" sz="2000" dirty="0"/>
              <a:t>Что было принято делать у Вас дома?</a:t>
            </a:r>
          </a:p>
          <a:p>
            <a:r>
              <a:rPr lang="ru-RU" sz="2000" dirty="0"/>
              <a:t>Были ли у Вас плохие отношения с церковью?</a:t>
            </a:r>
          </a:p>
          <a:p>
            <a:r>
              <a:rPr lang="ru-RU" sz="2000" dirty="0"/>
              <a:t>Были ли у Вас неправильные взгляды на христианство?</a:t>
            </a:r>
          </a:p>
          <a:p>
            <a:r>
              <a:rPr lang="ru-RU" sz="2000" dirty="0"/>
              <a:t>Когда у Вас начались личные отношения с Христом?</a:t>
            </a:r>
          </a:p>
          <a:p>
            <a:r>
              <a:rPr lang="ru-RU" sz="2000" dirty="0"/>
              <a:t>Какую роль играет христианство в вашей жизни в настоящее время? 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23696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3950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1.  Чрезмерная чувствительность: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84784"/>
            <a:ext cx="79208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                       </a:t>
            </a:r>
            <a:r>
              <a:rPr lang="ru-RU" sz="2200" b="1" dirty="0"/>
              <a:t>Человек имеет следующие симптомы: </a:t>
            </a:r>
          </a:p>
          <a:p>
            <a:pPr lvl="0"/>
            <a:r>
              <a:rPr lang="ru-RU" sz="2200" dirty="0"/>
              <a:t>обижается по мелочам;</a:t>
            </a:r>
          </a:p>
          <a:p>
            <a:pPr lvl="0"/>
            <a:r>
              <a:rPr lang="ru-RU" sz="2200" dirty="0"/>
              <a:t>думает, что знает мысли других людей;</a:t>
            </a:r>
          </a:p>
          <a:p>
            <a:pPr lvl="0"/>
            <a:r>
              <a:rPr lang="ru-RU" sz="2200" dirty="0"/>
              <a:t>«читает между строк» - находит то, о чём люди даже не думали; </a:t>
            </a:r>
          </a:p>
          <a:p>
            <a:pPr lvl="0"/>
            <a:r>
              <a:rPr lang="ru-RU" sz="2200" dirty="0"/>
              <a:t>всегда ожидает самого худшего результата;</a:t>
            </a:r>
          </a:p>
          <a:p>
            <a:pPr lvl="0"/>
            <a:r>
              <a:rPr lang="ru-RU" sz="2200" dirty="0"/>
              <a:t>считает, что другие люди более расстроены, чем это есть </a:t>
            </a:r>
            <a:r>
              <a:rPr lang="en-US" sz="2200" dirty="0"/>
              <a:t>          </a:t>
            </a:r>
            <a:r>
              <a:rPr lang="ru-RU" sz="2200" dirty="0"/>
              <a:t>на самом деле;</a:t>
            </a:r>
          </a:p>
          <a:p>
            <a:pPr lvl="0"/>
            <a:r>
              <a:rPr lang="ru-RU" sz="2200" dirty="0"/>
              <a:t>часто перегружает себя эмоциями, которые не может контролировать.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2926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715200" cy="79695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 Чрезмерная чувствительность: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916832"/>
            <a:ext cx="7776864" cy="44973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 </a:t>
            </a:r>
            <a:r>
              <a:rPr lang="ru-RU" b="1" dirty="0"/>
              <a:t>Как исправить?</a:t>
            </a:r>
          </a:p>
          <a:p>
            <a:pPr lvl="0"/>
            <a:r>
              <a:rPr lang="ru-RU" sz="2000" dirty="0"/>
              <a:t>Важно установить чёткие границы допустимого. </a:t>
            </a:r>
          </a:p>
          <a:p>
            <a:pPr lvl="0"/>
            <a:r>
              <a:rPr lang="ru-RU" sz="2000" dirty="0"/>
              <a:t>Необходимо развивать правильный интерес к самому себе: каждый человек сотворён Богом, а потому наша ценность и уверенность в себе зависит от отношений с Ним.</a:t>
            </a:r>
          </a:p>
        </p:txBody>
      </p:sp>
    </p:spTree>
    <p:extLst>
      <p:ext uri="{BB962C8B-B14F-4D97-AF65-F5344CB8AC3E}">
        <p14:creationId xmlns:p14="http://schemas.microsoft.com/office/powerpoint/2010/main" val="1584430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01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5" y="1052736"/>
            <a:ext cx="7632848" cy="79695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2. Неправильное понимание взаимоотношений с людьми: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988840"/>
            <a:ext cx="7704856" cy="4137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                            </a:t>
            </a:r>
            <a:r>
              <a:rPr lang="ru-RU" sz="2000" b="1" dirty="0"/>
              <a:t>Человек имеет следующие симптомы: </a:t>
            </a:r>
          </a:p>
          <a:p>
            <a:pPr lvl="0"/>
            <a:r>
              <a:rPr lang="ru-RU" sz="2000" dirty="0"/>
              <a:t>изливает потоки ненужных советов,</a:t>
            </a:r>
          </a:p>
          <a:p>
            <a:pPr lvl="0"/>
            <a:r>
              <a:rPr lang="ru-RU" sz="2000" dirty="0"/>
              <a:t>чрезмерно сочувствует так, что другие пользуются его всепрощением,</a:t>
            </a:r>
          </a:p>
          <a:p>
            <a:pPr lvl="0"/>
            <a:r>
              <a:rPr lang="ru-RU" sz="2000" dirty="0"/>
              <a:t>считает, что должен сделать всех людей счастливыми </a:t>
            </a:r>
            <a:r>
              <a:rPr lang="en-US" sz="2000" dirty="0"/>
              <a:t>                               </a:t>
            </a:r>
            <a:r>
              <a:rPr lang="ru-RU" sz="2000" dirty="0"/>
              <a:t>и довольными,</a:t>
            </a:r>
          </a:p>
          <a:p>
            <a:pPr lvl="0"/>
            <a:r>
              <a:rPr lang="ru-RU" sz="2000" dirty="0"/>
              <a:t>возлагает чужую ответственность и вину на себя,</a:t>
            </a:r>
          </a:p>
          <a:p>
            <a:pPr lvl="0"/>
            <a:r>
              <a:rPr lang="ru-RU" sz="2000" dirty="0"/>
              <a:t>кричит или разговаривает на повышенных тонах, когда хочет высказать свою точку зрения. 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47404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588" y="1124744"/>
            <a:ext cx="7416824" cy="79695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3. Чрезмерная зависимость от чужого мнения.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9572" y="2276872"/>
            <a:ext cx="7704856" cy="4209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                                                       </a:t>
            </a:r>
            <a:r>
              <a:rPr lang="ru-RU" sz="2000" b="1" dirty="0"/>
              <a:t>Симптомы: </a:t>
            </a:r>
          </a:p>
          <a:p>
            <a:pPr lvl="0"/>
            <a:r>
              <a:rPr lang="ru-RU" sz="2000" dirty="0"/>
              <a:t>Человек постоянно ищет похвалы от людей и признания своих заслуг,</a:t>
            </a:r>
          </a:p>
          <a:p>
            <a:r>
              <a:rPr lang="ru-RU" sz="2000" dirty="0"/>
              <a:t>его мнение о себе зависит от мнения окружающих</a:t>
            </a:r>
          </a:p>
        </p:txBody>
      </p:sp>
    </p:spTree>
    <p:extLst>
      <p:ext uri="{BB962C8B-B14F-4D97-AF65-F5344CB8AC3E}">
        <p14:creationId xmlns:p14="http://schemas.microsoft.com/office/powerpoint/2010/main" val="4244789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052736"/>
            <a:ext cx="7416824" cy="79695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3. Чрезмерная зависимость от чужого мнения.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988840"/>
            <a:ext cx="7704856" cy="4137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                                                 </a:t>
            </a:r>
            <a:r>
              <a:rPr lang="ru-RU" sz="2000" b="1" dirty="0"/>
              <a:t>Как исправить?  </a:t>
            </a:r>
          </a:p>
          <a:p>
            <a:pPr lvl="0"/>
            <a:r>
              <a:rPr lang="ru-RU" sz="2000" dirty="0"/>
              <a:t>Понять, как оценивает нас Бог. </a:t>
            </a:r>
          </a:p>
          <a:p>
            <a:pPr lvl="0"/>
            <a:r>
              <a:rPr lang="ru-RU" sz="2000" dirty="0"/>
              <a:t>Осознать, что наша ценность и уверенность в себе зависит от отношений с Ним.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24000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416824" cy="7969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772816"/>
            <a:ext cx="7704856" cy="435334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И благословил их Бог, и сказал им Бог: плодитесь и размножайтесь, и наполняйте землю, и обладайте ею, и владычествуйте над рыбами морскими и над птицами небесными, и над всяким животным, пресмыкающимся по земле (Бытие 1:28).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3366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908720"/>
            <a:ext cx="7416824" cy="79695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Питание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772816"/>
            <a:ext cx="7704856" cy="4353347"/>
          </a:xfrm>
        </p:spPr>
        <p:txBody>
          <a:bodyPr>
            <a:normAutofit/>
          </a:bodyPr>
          <a:lstStyle/>
          <a:p>
            <a:pPr lvl="0"/>
            <a:r>
              <a:rPr lang="ru-RU" sz="2000" dirty="0"/>
              <a:t>Здоровое / дешевое, но не всегда качественное.</a:t>
            </a:r>
          </a:p>
          <a:p>
            <a:pPr lvl="0"/>
            <a:r>
              <a:rPr lang="ru-RU" sz="2000" dirty="0"/>
              <a:t>Считается частью комфорта.</a:t>
            </a:r>
          </a:p>
          <a:p>
            <a:pPr lvl="0"/>
            <a:r>
              <a:rPr lang="ru-RU" sz="2000" dirty="0"/>
              <a:t>Питание в кафе или дома.</a:t>
            </a:r>
          </a:p>
          <a:p>
            <a:pPr lvl="0"/>
            <a:r>
              <a:rPr lang="ru-RU" sz="2000" dirty="0"/>
              <a:t>Привычки относительно питания. </a:t>
            </a:r>
          </a:p>
          <a:p>
            <a:pPr lvl="0"/>
            <a:r>
              <a:rPr lang="ru-RU" sz="2000" dirty="0"/>
              <a:t>Что было принято делать за столом?</a:t>
            </a:r>
          </a:p>
          <a:p>
            <a:pPr lvl="0"/>
            <a:r>
              <a:rPr lang="ru-RU" sz="2000" dirty="0"/>
              <a:t>Духовные вопросы.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57384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836712"/>
            <a:ext cx="7416824" cy="79695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 Дисциплинирование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772816"/>
            <a:ext cx="7704856" cy="4353347"/>
          </a:xfrm>
        </p:spPr>
        <p:txBody>
          <a:bodyPr>
            <a:normAutofit/>
          </a:bodyPr>
          <a:lstStyle/>
          <a:p>
            <a:pPr lvl="0"/>
            <a:r>
              <a:rPr lang="ru-RU" sz="2000" dirty="0"/>
              <a:t>Детям предоставлялась большая свобода.</a:t>
            </a:r>
          </a:p>
          <a:p>
            <a:pPr lvl="0"/>
            <a:r>
              <a:rPr lang="ru-RU" sz="2000" dirty="0"/>
              <a:t>Строгое воспитание.</a:t>
            </a:r>
          </a:p>
          <a:p>
            <a:pPr lvl="0"/>
            <a:r>
              <a:rPr lang="ru-RU" sz="2000" dirty="0"/>
              <a:t>Уравновешенный стиль воспитания.</a:t>
            </a:r>
          </a:p>
          <a:p>
            <a:pPr lvl="0"/>
            <a:r>
              <a:rPr lang="ru-RU" sz="2000" dirty="0"/>
              <a:t>Насилие и оскорбления</a:t>
            </a:r>
          </a:p>
          <a:p>
            <a:pPr lvl="1"/>
            <a:r>
              <a:rPr lang="ru-RU" sz="2000" dirty="0"/>
              <a:t>Устно</a:t>
            </a:r>
          </a:p>
          <a:p>
            <a:pPr lvl="1"/>
            <a:r>
              <a:rPr lang="ru-RU" sz="2000" dirty="0"/>
              <a:t>Физически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091497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342</Words>
  <Application>Microsoft Macintosh PowerPoint</Application>
  <PresentationFormat>On-screen Show (4:3)</PresentationFormat>
  <Paragraphs>51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Как помочь людям найти их «кнопки» (Часть I)  Генри Райенга </vt:lpstr>
      <vt:lpstr>1.  Чрезмерная чувствительность:  </vt:lpstr>
      <vt:lpstr> Чрезмерная чувствительность:</vt:lpstr>
      <vt:lpstr>2. Неправильное понимание взаимоотношений с людьми:  </vt:lpstr>
      <vt:lpstr>3. Чрезмерная зависимость от чужого мнения. </vt:lpstr>
      <vt:lpstr>3. Чрезмерная зависимость от чужого мнения. </vt:lpstr>
      <vt:lpstr>PowerPoint Presentation</vt:lpstr>
      <vt:lpstr>Питание </vt:lpstr>
      <vt:lpstr> Дисциплинирование </vt:lpstr>
      <vt:lpstr>Духовные вопросы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помочь людям найти их «кнопки» (Часть I)  Генри Райенга</dc:title>
  <dc:creator>Admin</dc:creator>
  <cp:lastModifiedBy>Dima Olga</cp:lastModifiedBy>
  <cp:revision>3</cp:revision>
  <dcterms:created xsi:type="dcterms:W3CDTF">2019-05-01T12:07:29Z</dcterms:created>
  <dcterms:modified xsi:type="dcterms:W3CDTF">2019-05-04T14:40:17Z</dcterms:modified>
</cp:coreProperties>
</file>