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924" r:id="rId3"/>
    <p:sldId id="925" r:id="rId4"/>
    <p:sldId id="926" r:id="rId5"/>
    <p:sldId id="927" r:id="rId6"/>
    <p:sldId id="929" r:id="rId7"/>
    <p:sldId id="930" r:id="rId8"/>
    <p:sldId id="932" r:id="rId9"/>
    <p:sldId id="941" r:id="rId10"/>
    <p:sldId id="934" r:id="rId11"/>
    <p:sldId id="935" r:id="rId12"/>
    <p:sldId id="942" r:id="rId13"/>
    <p:sldId id="93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35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9352" y="740979"/>
            <a:ext cx="105628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¿Podremos influir 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la definición 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lo qué es bueno 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de lo qué es malo?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87821" y="2065282"/>
            <a:ext cx="105628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¿Tendremos voz en la ética de la sociedad?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521837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35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Escribir un ensayo de 400 palabras explicando las razones por la que tengo o no tengo interés en el desarrollo sustentable.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12 Reflexiones Teológicas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Desarrollo Sustentable o Sostenido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725214"/>
            <a:ext cx="118136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 </a:t>
            </a:r>
          </a:p>
          <a:p>
            <a:pPr algn="ctr"/>
            <a:r>
              <a:rPr lang="es-MX" sz="8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Sustentable</a:t>
            </a:r>
          </a:p>
          <a:p>
            <a:pPr algn="ctr"/>
            <a:r>
              <a:rPr lang="es-MX" sz="9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IDEAL</a:t>
            </a:r>
          </a:p>
          <a:p>
            <a:pPr algn="ctr">
              <a:buFont typeface="Wingdings" pitchFamily="2" charset="2"/>
              <a:buChar char="ü"/>
            </a:pPr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Desarrollo Sustentable</a:t>
            </a:r>
          </a:p>
        </p:txBody>
      </p:sp>
      <p:sp>
        <p:nvSpPr>
          <p:cNvPr id="5" name="4 Flecha curvada hacia abajo"/>
          <p:cNvSpPr/>
          <p:nvPr/>
        </p:nvSpPr>
        <p:spPr>
          <a:xfrm rot="6358029">
            <a:off x="8103476" y="2695905"/>
            <a:ext cx="2727435" cy="1655379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8372" y="252248"/>
            <a:ext cx="118136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 un </a:t>
            </a:r>
            <a:r>
              <a:rPr lang="es-MX" sz="8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IDEAL</a:t>
            </a:r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porque todavía no se ponen de acuerdo en definir </a:t>
            </a:r>
            <a:r>
              <a:rPr lang="es-MX" sz="8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qué es correcto </a:t>
            </a:r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</a:t>
            </a:r>
            <a:r>
              <a:rPr lang="es-MX" sz="8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qué es incorrecto</a:t>
            </a:r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13488" y="740980"/>
            <a:ext cx="102002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80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Desarrollo Sostenible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vías de convertirnos en sostenibles. 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Todavía no somos.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72360" y="677917"/>
            <a:ext cx="110989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Iglesia y Sustentabilidad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Creación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Segunda Venida de Cristo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Redención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98179" y="993228"/>
            <a:ext cx="105628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administramos </a:t>
            </a:r>
          </a:p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la Iglesia?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50883" y="1481959"/>
            <a:ext cx="105628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administro mi ministerio?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9352" y="740979"/>
            <a:ext cx="105628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¿Administramos 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 interés 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el desarrollo sostenible?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312</Words>
  <Application>Microsoft Office PowerPoint</Application>
  <PresentationFormat>Personalizado</PresentationFormat>
  <Paragraphs>75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Whirligig design template</vt:lpstr>
      <vt:lpstr>35</vt:lpstr>
      <vt:lpstr>U. 12 Reflexiones Teológicas L. 2 Desarrollo Sustentable o Sostenido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   Tarea  No.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2018-02-20T21:04:47Z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