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747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93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70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27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42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4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3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918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623E9-B36A-1F46-AF87-88D67A670C4B}" type="datetimeFigureOut">
              <a:rPr lang="en-US" smtClean="0"/>
              <a:t>7/10/17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AA60E-66F8-9D44-B6A4-C5D4DC48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3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ogle.com/url?sa=i&amp;rct=j&amp;q=&amp;esrc=s&amp;source=images&amp;cd=&amp;cad=rja&amp;uact=8&amp;ved=0ahUKEwjZn_yB7vzUAhUTID4KHdhpA_oQjRwIBw&amp;url=http://www.freepik.com/free-icons/people&amp;psig=AFQjCNEJqCkwELcVkC0nMAs962mi7bDc3g&amp;ust=1499712346496247" TargetMode="Externa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7200" dirty="0"/>
              <a:t>c. Madurez</a:t>
            </a:r>
            <a:endParaRPr lang="es-MX" sz="7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955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sultado de imagen para tree in sn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7569" y="404664"/>
            <a:ext cx="7836363" cy="5400600"/>
          </a:xfrm>
          <a:prstGeom prst="rect">
            <a:avLst/>
          </a:prstGeom>
          <a:noFill/>
        </p:spPr>
      </p:pic>
      <p:sp>
        <p:nvSpPr>
          <p:cNvPr id="7" name="6 Rectángulo"/>
          <p:cNvSpPr/>
          <p:nvPr/>
        </p:nvSpPr>
        <p:spPr>
          <a:xfrm>
            <a:off x="1524000" y="5965448"/>
            <a:ext cx="9144000" cy="89255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pPr algn="ctr"/>
            <a:endParaRPr lang="es-MX" sz="1600" dirty="0">
              <a:solidFill>
                <a:schemeClr val="bg1"/>
              </a:solidFill>
            </a:endParaRPr>
          </a:p>
          <a:p>
            <a:pPr algn="ctr"/>
            <a:r>
              <a:rPr lang="es-MX" sz="2000" dirty="0">
                <a:solidFill>
                  <a:schemeClr val="bg1"/>
                </a:solidFill>
              </a:rPr>
              <a:t>Iglesia en el Nuevo Testamento</a:t>
            </a:r>
            <a:endParaRPr lang="es-MX" sz="4000" dirty="0">
              <a:solidFill>
                <a:schemeClr val="bg1"/>
              </a:solidFill>
            </a:endParaRPr>
          </a:p>
          <a:p>
            <a:pPr algn="ctr"/>
            <a:endParaRPr lang="es-MX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81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Conclusión</a:t>
            </a:r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7032105" y="5949281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01951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inta curvada hacia arriba"/>
          <p:cNvSpPr/>
          <p:nvPr/>
        </p:nvSpPr>
        <p:spPr>
          <a:xfrm>
            <a:off x="1775520" y="2276872"/>
            <a:ext cx="8712968" cy="3024336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2279576" y="1052737"/>
            <a:ext cx="777686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b="1" dirty="0"/>
          </a:p>
          <a:p>
            <a:pPr algn="ctr"/>
            <a:r>
              <a:rPr lang="es-MX" sz="7200" b="1" dirty="0"/>
              <a:t>¿Cómo </a:t>
            </a:r>
          </a:p>
          <a:p>
            <a:pPr algn="ctr"/>
            <a:r>
              <a:rPr lang="es-MX" sz="7200" b="1" dirty="0"/>
              <a:t>Madura?</a:t>
            </a:r>
          </a:p>
        </p:txBody>
      </p:sp>
    </p:spTree>
    <p:extLst>
      <p:ext uri="{BB962C8B-B14F-4D97-AF65-F5344CB8AC3E}">
        <p14:creationId xmlns:p14="http://schemas.microsoft.com/office/powerpoint/2010/main" val="4544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Nace y Crece…</a:t>
            </a:r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sp>
        <p:nvSpPr>
          <p:cNvPr id="20" name="19 CuadroTexto"/>
          <p:cNvSpPr txBox="1"/>
          <p:nvPr/>
        </p:nvSpPr>
        <p:spPr>
          <a:xfrm>
            <a:off x="2783632" y="515719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Entendimiento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3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8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666" y="404664"/>
            <a:ext cx="1058838" cy="10588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501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3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3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8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3395192" y="1052736"/>
            <a:ext cx="7272808" cy="5301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5159896" y="3140969"/>
            <a:ext cx="4176464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chemeClr val="bg1"/>
                </a:solidFill>
              </a:rPr>
              <a:t>CONFLICTOS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2783632" y="5157193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Entendimiento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9785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3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</p:txBody>
      </p:sp>
      <p:cxnSp>
        <p:nvCxnSpPr>
          <p:cNvPr id="12" name="11 Conector recto"/>
          <p:cNvCxnSpPr/>
          <p:nvPr/>
        </p:nvCxnSpPr>
        <p:spPr>
          <a:xfrm>
            <a:off x="2855640" y="213285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2855640" y="508518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CuadroTexto"/>
          <p:cNvSpPr txBox="1"/>
          <p:nvPr/>
        </p:nvSpPr>
        <p:spPr>
          <a:xfrm rot="16200000">
            <a:off x="1152129" y="3404321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Número</a:t>
            </a:r>
            <a:endParaRPr lang="es-MX" sz="4400" dirty="0"/>
          </a:p>
        </p:txBody>
      </p:sp>
      <p:cxnSp>
        <p:nvCxnSpPr>
          <p:cNvPr id="22" name="21 Conector recto de flecha"/>
          <p:cNvCxnSpPr/>
          <p:nvPr/>
        </p:nvCxnSpPr>
        <p:spPr>
          <a:xfrm flipV="1">
            <a:off x="2927648" y="206084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06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03912" y="2780928"/>
            <a:ext cx="1058838" cy="1058838"/>
          </a:xfrm>
          <a:prstGeom prst="rect">
            <a:avLst/>
          </a:prstGeom>
          <a:noFill/>
        </p:spPr>
      </p:pic>
      <p:pic>
        <p:nvPicPr>
          <p:cNvPr id="10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1196752"/>
            <a:ext cx="1058838" cy="1058838"/>
          </a:xfrm>
          <a:prstGeom prst="rect">
            <a:avLst/>
          </a:prstGeom>
          <a:noFill/>
        </p:spPr>
      </p:pic>
      <p:pic>
        <p:nvPicPr>
          <p:cNvPr id="1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53586" y="1218034"/>
            <a:ext cx="1058838" cy="1058838"/>
          </a:xfrm>
          <a:prstGeom prst="rect">
            <a:avLst/>
          </a:prstGeom>
          <a:noFill/>
        </p:spPr>
      </p:pic>
      <p:pic>
        <p:nvPicPr>
          <p:cNvPr id="1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0256" y="2348880"/>
            <a:ext cx="1058838" cy="1058838"/>
          </a:xfrm>
          <a:prstGeom prst="rect">
            <a:avLst/>
          </a:prstGeom>
          <a:noFill/>
        </p:spPr>
      </p:pic>
      <p:pic>
        <p:nvPicPr>
          <p:cNvPr id="1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8168" y="2708920"/>
            <a:ext cx="1058838" cy="1058838"/>
          </a:xfrm>
          <a:prstGeom prst="rect">
            <a:avLst/>
          </a:prstGeom>
          <a:noFill/>
        </p:spPr>
      </p:pic>
      <p:pic>
        <p:nvPicPr>
          <p:cNvPr id="15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64352" y="2204864"/>
            <a:ext cx="1058838" cy="1058838"/>
          </a:xfrm>
          <a:prstGeom prst="rect">
            <a:avLst/>
          </a:prstGeom>
          <a:noFill/>
        </p:spPr>
      </p:pic>
      <p:pic>
        <p:nvPicPr>
          <p:cNvPr id="17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4312" y="3501008"/>
            <a:ext cx="1058838" cy="1058838"/>
          </a:xfrm>
          <a:prstGeom prst="rect">
            <a:avLst/>
          </a:prstGeom>
          <a:noFill/>
        </p:spPr>
      </p:pic>
      <p:pic>
        <p:nvPicPr>
          <p:cNvPr id="18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32104" y="3429000"/>
            <a:ext cx="1058838" cy="1058838"/>
          </a:xfrm>
          <a:prstGeom prst="rect">
            <a:avLst/>
          </a:prstGeom>
          <a:noFill/>
        </p:spPr>
      </p:pic>
      <p:pic>
        <p:nvPicPr>
          <p:cNvPr id="21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216" y="3645024"/>
            <a:ext cx="1058838" cy="1058838"/>
          </a:xfrm>
          <a:prstGeom prst="rect">
            <a:avLst/>
          </a:prstGeom>
          <a:noFill/>
        </p:spPr>
      </p:pic>
      <p:pic>
        <p:nvPicPr>
          <p:cNvPr id="23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48128" y="620688"/>
            <a:ext cx="1058838" cy="1058838"/>
          </a:xfrm>
          <a:prstGeom prst="rect">
            <a:avLst/>
          </a:prstGeom>
          <a:noFill/>
        </p:spPr>
      </p:pic>
      <p:pic>
        <p:nvPicPr>
          <p:cNvPr id="24" name="Picture 2" descr="Resultado de imagen para image of person silhouett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73666" y="404664"/>
            <a:ext cx="1058838" cy="1058838"/>
          </a:xfrm>
          <a:prstGeom prst="rect">
            <a:avLst/>
          </a:prstGeom>
          <a:noFill/>
        </p:spPr>
      </p:pic>
      <p:sp>
        <p:nvSpPr>
          <p:cNvPr id="25" name="24 Explosión 1"/>
          <p:cNvSpPr/>
          <p:nvPr/>
        </p:nvSpPr>
        <p:spPr>
          <a:xfrm>
            <a:off x="3395192" y="1052736"/>
            <a:ext cx="7272808" cy="530120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5159896" y="3140968"/>
            <a:ext cx="4176464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chemeClr val="bg1"/>
                </a:solidFill>
              </a:rPr>
              <a:t>CONFLICTOS</a:t>
            </a:r>
          </a:p>
          <a:p>
            <a:pPr algn="ctr"/>
            <a:r>
              <a:rPr lang="es-MX" sz="4400" b="1" dirty="0">
                <a:solidFill>
                  <a:schemeClr val="bg1"/>
                </a:solidFill>
              </a:rPr>
              <a:t>INTERNOS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4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5159896" y="1772816"/>
            <a:ext cx="0" cy="201622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5159896" y="3789040"/>
            <a:ext cx="367240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159896" y="1772816"/>
            <a:ext cx="3456384" cy="2016224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Explosión 1"/>
          <p:cNvSpPr/>
          <p:nvPr/>
        </p:nvSpPr>
        <p:spPr>
          <a:xfrm>
            <a:off x="1055440" y="1961456"/>
            <a:ext cx="5616624" cy="4896544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CuadroTexto"/>
          <p:cNvSpPr txBox="1"/>
          <p:nvPr/>
        </p:nvSpPr>
        <p:spPr>
          <a:xfrm>
            <a:off x="2567608" y="3789040"/>
            <a:ext cx="3096344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chemeClr val="bg1"/>
                </a:solidFill>
              </a:rPr>
              <a:t>Conflictos </a:t>
            </a:r>
          </a:p>
          <a:p>
            <a:r>
              <a:rPr lang="es-MX" sz="4400" b="1" dirty="0">
                <a:solidFill>
                  <a:schemeClr val="bg1"/>
                </a:solidFill>
              </a:rPr>
              <a:t>Externos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8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960097" y="5733257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endParaRPr lang="es-MX" sz="4400" dirty="0"/>
          </a:p>
        </p:txBody>
      </p:sp>
      <p:cxnSp>
        <p:nvCxnSpPr>
          <p:cNvPr id="12" name="11 Conector recto"/>
          <p:cNvCxnSpPr/>
          <p:nvPr/>
        </p:nvCxnSpPr>
        <p:spPr>
          <a:xfrm>
            <a:off x="5159896" y="1772816"/>
            <a:ext cx="0" cy="2016224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 flipH="1">
            <a:off x="5159896" y="3789040"/>
            <a:ext cx="3672408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flipV="1">
            <a:off x="5159896" y="764704"/>
            <a:ext cx="5040560" cy="3024336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Explosión 1"/>
          <p:cNvSpPr/>
          <p:nvPr/>
        </p:nvSpPr>
        <p:spPr>
          <a:xfrm>
            <a:off x="2351584" y="2564904"/>
            <a:ext cx="3168352" cy="2115616"/>
          </a:xfrm>
          <a:prstGeom prst="irregularSeal1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xplosión 1"/>
          <p:cNvSpPr/>
          <p:nvPr/>
        </p:nvSpPr>
        <p:spPr>
          <a:xfrm>
            <a:off x="7968208" y="4005064"/>
            <a:ext cx="2520280" cy="1611560"/>
          </a:xfrm>
          <a:prstGeom prst="irregularSeal1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xplosión 1"/>
          <p:cNvSpPr/>
          <p:nvPr/>
        </p:nvSpPr>
        <p:spPr>
          <a:xfrm>
            <a:off x="3791744" y="3717032"/>
            <a:ext cx="3600400" cy="2664296"/>
          </a:xfrm>
          <a:prstGeom prst="irregularSeal1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xplosión 1"/>
          <p:cNvSpPr/>
          <p:nvPr/>
        </p:nvSpPr>
        <p:spPr>
          <a:xfrm>
            <a:off x="6528048" y="476672"/>
            <a:ext cx="2736304" cy="120689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xplosión 1"/>
          <p:cNvSpPr/>
          <p:nvPr/>
        </p:nvSpPr>
        <p:spPr>
          <a:xfrm>
            <a:off x="8544272" y="2492896"/>
            <a:ext cx="720080" cy="864096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xplosión 1"/>
          <p:cNvSpPr/>
          <p:nvPr/>
        </p:nvSpPr>
        <p:spPr>
          <a:xfrm>
            <a:off x="6528048" y="1988840"/>
            <a:ext cx="720080" cy="864096"/>
          </a:xfrm>
          <a:prstGeom prst="irregularSeal1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xplosión 1"/>
          <p:cNvSpPr/>
          <p:nvPr/>
        </p:nvSpPr>
        <p:spPr>
          <a:xfrm>
            <a:off x="2855640" y="4653136"/>
            <a:ext cx="720080" cy="864096"/>
          </a:xfrm>
          <a:prstGeom prst="irregularSeal1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CuadroTexto"/>
          <p:cNvSpPr txBox="1"/>
          <p:nvPr/>
        </p:nvSpPr>
        <p:spPr>
          <a:xfrm>
            <a:off x="2063553" y="1124745"/>
            <a:ext cx="2016223" cy="138499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s-MX" sz="2800" b="1" dirty="0">
                <a:solidFill>
                  <a:schemeClr val="bg1"/>
                </a:solidFill>
              </a:rPr>
              <a:t>Conflictos  Internos y Externos</a:t>
            </a:r>
            <a:endParaRPr lang="es-MX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0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032105" y="5949281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2134544" y="4509121"/>
            <a:ext cx="8533456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s-MX" sz="4000" dirty="0"/>
              <a:t>PERSEVERANDO</a:t>
            </a:r>
          </a:p>
          <a:p>
            <a:pPr algn="ctr"/>
            <a:r>
              <a:rPr lang="es-MX" sz="4000" dirty="0"/>
              <a:t>Hechos 2:42, 46</a:t>
            </a:r>
            <a:endParaRPr lang="es-MX" sz="4000" dirty="0"/>
          </a:p>
        </p:txBody>
      </p:sp>
      <p:pic>
        <p:nvPicPr>
          <p:cNvPr id="5" name="Picture 4" descr="Resultado de imagen para image of  b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3832" y="1268760"/>
            <a:ext cx="5904656" cy="3168352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Madurez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33767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032105" y="5949281"/>
            <a:ext cx="3441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200" b="1" dirty="0"/>
              <a:t>Instituto de Líderes Cristianos</a:t>
            </a:r>
          </a:p>
          <a:p>
            <a:pPr algn="r"/>
            <a:r>
              <a:rPr lang="es-MX" sz="1200" i="1" dirty="0"/>
              <a:t>Iglesia y Ministerio</a:t>
            </a:r>
            <a:endParaRPr lang="es-MX" sz="1200" dirty="0"/>
          </a:p>
          <a:p>
            <a:pPr algn="r"/>
            <a:r>
              <a:rPr lang="es-MX" sz="1200" dirty="0"/>
              <a:t>Maestra Gabriela Tijerina-Pike, </a:t>
            </a:r>
            <a:r>
              <a:rPr lang="es-MX" sz="1200" dirty="0" err="1"/>
              <a:t>Ph.D.</a:t>
            </a:r>
            <a:endParaRPr lang="es-MX" sz="1200" dirty="0"/>
          </a:p>
        </p:txBody>
      </p:sp>
      <p:sp>
        <p:nvSpPr>
          <p:cNvPr id="9" name="8 Rectángulo"/>
          <p:cNvSpPr/>
          <p:nvPr/>
        </p:nvSpPr>
        <p:spPr>
          <a:xfrm>
            <a:off x="2351584" y="1988840"/>
            <a:ext cx="7993904" cy="378565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s-MX" sz="4000" dirty="0"/>
          </a:p>
          <a:p>
            <a:pPr algn="ctr"/>
            <a:r>
              <a:rPr lang="es-MX" sz="4000" dirty="0"/>
              <a:t>Nuevo Testamento, 27 libros</a:t>
            </a:r>
          </a:p>
          <a:p>
            <a:pPr algn="ctr"/>
            <a:endParaRPr lang="es-MX" sz="4000" dirty="0"/>
          </a:p>
          <a:p>
            <a:pPr algn="ctr"/>
            <a:r>
              <a:rPr lang="es-MX" sz="4000" dirty="0"/>
              <a:t>Mantenerse firme y constante </a:t>
            </a:r>
          </a:p>
          <a:p>
            <a:pPr algn="ctr"/>
            <a:r>
              <a:rPr lang="es-MX" sz="4000" dirty="0"/>
              <a:t>en su fe en Jesucristo.</a:t>
            </a:r>
          </a:p>
          <a:p>
            <a:pPr algn="ctr"/>
            <a:r>
              <a:rPr lang="es-MX" sz="4000" dirty="0"/>
              <a:t> </a:t>
            </a:r>
            <a:endParaRPr lang="es-MX" sz="40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919536" y="476672"/>
            <a:ext cx="59046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/>
              <a:t>IGLESIA</a:t>
            </a:r>
          </a:p>
          <a:p>
            <a:pPr>
              <a:buFont typeface="Wingdings" pitchFamily="2" charset="2"/>
              <a:buChar char="ü"/>
            </a:pPr>
            <a:r>
              <a:rPr lang="es-MX" sz="4400" b="1" dirty="0"/>
              <a:t> Madurez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69406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Macintosh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Office Theme</vt:lpstr>
      <vt:lpstr>c. Madurez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Conclusión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c. Madurez</dc:title>
  <dc:creator>Microsoft Office User</dc:creator>
  <cp:lastModifiedBy>Microsoft Office User</cp:lastModifiedBy>
  <cp:revision>1</cp:revision>
  <cp:lastPrinted>2017-07-10T20:37:51Z</cp:lastPrinted>
  <dcterms:created xsi:type="dcterms:W3CDTF">2017-07-10T20:37:38Z</dcterms:created>
  <dcterms:modified xsi:type="dcterms:W3CDTF">2017-07-10T20:37:57Z</dcterms:modified>
</cp:coreProperties>
</file>