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85" r:id="rId26"/>
    <p:sldId id="286" r:id="rId27"/>
    <p:sldId id="260" r:id="rId28"/>
    <p:sldId id="261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81B9A-8C06-42A3-BE64-CEDA9032D25B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s-MX"/>
        </a:p>
      </dgm:t>
    </dgm:pt>
    <dgm:pt modelId="{A4200311-072D-4EF6-8B7B-6107E5DD4B10}">
      <dgm:prSet/>
      <dgm:spPr/>
      <dgm:t>
        <a:bodyPr/>
        <a:lstStyle/>
        <a:p>
          <a:pPr rtl="0"/>
          <a:r>
            <a:rPr lang="en-US" dirty="0" err="1" smtClean="0"/>
            <a:t>Obedecer</a:t>
          </a:r>
          <a:r>
            <a:rPr lang="en-US" dirty="0" smtClean="0"/>
            <a:t> a Dios </a:t>
          </a:r>
          <a:r>
            <a:rPr lang="en-US" dirty="0" err="1" smtClean="0"/>
            <a:t>es</a:t>
          </a:r>
          <a:r>
            <a:rPr lang="en-US" dirty="0" smtClean="0"/>
            <a:t>: </a:t>
          </a:r>
          <a:endParaRPr lang="es-MX" dirty="0"/>
        </a:p>
      </dgm:t>
    </dgm:pt>
    <dgm:pt modelId="{D9C11D8F-EDBA-4F03-A2DF-7778D082E701}" type="parTrans" cxnId="{9EF7FAB8-6C1D-431C-BE9F-7766931FC299}">
      <dgm:prSet/>
      <dgm:spPr/>
      <dgm:t>
        <a:bodyPr/>
        <a:lstStyle/>
        <a:p>
          <a:endParaRPr lang="es-MX"/>
        </a:p>
      </dgm:t>
    </dgm:pt>
    <dgm:pt modelId="{527A41AC-20CC-4F16-B13C-3914901C1FB6}" type="sibTrans" cxnId="{9EF7FAB8-6C1D-431C-BE9F-7766931FC299}">
      <dgm:prSet/>
      <dgm:spPr/>
      <dgm:t>
        <a:bodyPr/>
        <a:lstStyle/>
        <a:p>
          <a:endParaRPr lang="es-MX"/>
        </a:p>
      </dgm:t>
    </dgm:pt>
    <dgm:pt modelId="{81D369DD-EDE5-4750-A993-02083DEBB9DC}">
      <dgm:prSet/>
      <dgm:spPr/>
      <dgm:t>
        <a:bodyPr/>
        <a:lstStyle/>
        <a:p>
          <a:pPr rtl="0"/>
          <a:r>
            <a:rPr lang="en-US" smtClean="0"/>
            <a:t>Creer que Dios está con nosotros; “mas cerca que nuestra vena yugular”.</a:t>
          </a:r>
          <a:endParaRPr lang="es-MX"/>
        </a:p>
      </dgm:t>
    </dgm:pt>
    <dgm:pt modelId="{277CCD27-06DC-471E-A766-821A3543ABC8}" type="parTrans" cxnId="{72D62BD2-2372-43B1-A786-6D9417884B42}">
      <dgm:prSet/>
      <dgm:spPr/>
      <dgm:t>
        <a:bodyPr/>
        <a:lstStyle/>
        <a:p>
          <a:endParaRPr lang="es-MX"/>
        </a:p>
      </dgm:t>
    </dgm:pt>
    <dgm:pt modelId="{0D984D10-A280-46D6-B95B-4F6DC51A2BE9}" type="sibTrans" cxnId="{72D62BD2-2372-43B1-A786-6D9417884B42}">
      <dgm:prSet/>
      <dgm:spPr/>
      <dgm:t>
        <a:bodyPr/>
        <a:lstStyle/>
        <a:p>
          <a:endParaRPr lang="es-MX"/>
        </a:p>
      </dgm:t>
    </dgm:pt>
    <dgm:pt modelId="{6B6648D3-31A1-43BB-B232-AD9E80582941}">
      <dgm:prSet/>
      <dgm:spPr/>
      <dgm:t>
        <a:bodyPr/>
        <a:lstStyle/>
        <a:p>
          <a:pPr rtl="0"/>
          <a:r>
            <a:rPr lang="en-US" dirty="0" err="1" smtClean="0"/>
            <a:t>Estar</a:t>
          </a:r>
          <a:r>
            <a:rPr lang="en-US" dirty="0" smtClean="0"/>
            <a:t> </a:t>
          </a:r>
          <a:r>
            <a:rPr lang="en-US" dirty="0" err="1" smtClean="0"/>
            <a:t>cierto</a:t>
          </a:r>
          <a:r>
            <a:rPr lang="en-US" dirty="0" smtClean="0"/>
            <a:t> </a:t>
          </a:r>
          <a:r>
            <a:rPr lang="en-US" dirty="0" err="1" smtClean="0"/>
            <a:t>que</a:t>
          </a:r>
          <a:r>
            <a:rPr lang="en-US" dirty="0" smtClean="0"/>
            <a:t> </a:t>
          </a:r>
          <a:r>
            <a:rPr lang="en-US" dirty="0" err="1" smtClean="0"/>
            <a:t>todo</a:t>
          </a:r>
          <a:r>
            <a:rPr lang="en-US" dirty="0" smtClean="0"/>
            <a:t> lo </a:t>
          </a:r>
          <a:r>
            <a:rPr lang="en-US" dirty="0" err="1" smtClean="0"/>
            <a:t>que</a:t>
          </a:r>
          <a:r>
            <a:rPr lang="en-US" dirty="0" smtClean="0"/>
            <a:t> </a:t>
          </a:r>
          <a:r>
            <a:rPr lang="en-US" dirty="0" err="1" smtClean="0"/>
            <a:t>acontece</a:t>
          </a:r>
          <a:r>
            <a:rPr lang="en-US" dirty="0" smtClean="0"/>
            <a:t> </a:t>
          </a:r>
          <a:r>
            <a:rPr lang="en-US" dirty="0" err="1" smtClean="0"/>
            <a:t>es</a:t>
          </a:r>
          <a:r>
            <a:rPr lang="en-US" dirty="0" smtClean="0"/>
            <a:t> </a:t>
          </a:r>
          <a:r>
            <a:rPr lang="en-US" dirty="0" err="1" smtClean="0"/>
            <a:t>bueno</a:t>
          </a:r>
          <a:r>
            <a:rPr lang="en-US" dirty="0" smtClean="0"/>
            <a:t>, a </a:t>
          </a:r>
          <a:r>
            <a:rPr lang="en-US" dirty="0" err="1" smtClean="0"/>
            <a:t>pesar</a:t>
          </a:r>
          <a:r>
            <a:rPr lang="en-US" dirty="0" smtClean="0"/>
            <a:t> de </a:t>
          </a:r>
          <a:r>
            <a:rPr lang="en-US" dirty="0" err="1" smtClean="0"/>
            <a:t>las</a:t>
          </a:r>
          <a:r>
            <a:rPr lang="en-US" dirty="0" smtClean="0"/>
            <a:t> </a:t>
          </a:r>
          <a:r>
            <a:rPr lang="en-US" dirty="0" err="1" smtClean="0"/>
            <a:t>apariencias</a:t>
          </a:r>
          <a:r>
            <a:rPr lang="en-US" dirty="0" smtClean="0"/>
            <a:t> </a:t>
          </a:r>
          <a:r>
            <a:rPr lang="en-US" dirty="0" err="1" smtClean="0"/>
            <a:t>contrarias</a:t>
          </a:r>
          <a:r>
            <a:rPr lang="en-US" dirty="0" smtClean="0"/>
            <a:t>. Hay </a:t>
          </a:r>
          <a:r>
            <a:rPr lang="en-US" dirty="0" err="1" smtClean="0"/>
            <a:t>que</a:t>
          </a:r>
          <a:r>
            <a:rPr lang="en-US" dirty="0" smtClean="0"/>
            <a:t> </a:t>
          </a:r>
          <a:r>
            <a:rPr lang="en-US" dirty="0" err="1" smtClean="0"/>
            <a:t>aceptar</a:t>
          </a:r>
          <a:r>
            <a:rPr lang="en-US" dirty="0" smtClean="0"/>
            <a:t> </a:t>
          </a:r>
          <a:r>
            <a:rPr lang="en-US" dirty="0" err="1" smtClean="0"/>
            <a:t>todo</a:t>
          </a:r>
          <a:r>
            <a:rPr lang="en-US" dirty="0" smtClean="0"/>
            <a:t> lo </a:t>
          </a:r>
          <a:r>
            <a:rPr lang="en-US" dirty="0" err="1" smtClean="0"/>
            <a:t>que</a:t>
          </a:r>
          <a:r>
            <a:rPr lang="en-US" dirty="0" smtClean="0"/>
            <a:t> </a:t>
          </a:r>
          <a:r>
            <a:rPr lang="en-US" dirty="0" err="1" smtClean="0"/>
            <a:t>venga</a:t>
          </a:r>
          <a:r>
            <a:rPr lang="en-US" dirty="0" smtClean="0"/>
            <a:t> de Dios. </a:t>
          </a:r>
          <a:endParaRPr lang="es-MX" dirty="0"/>
        </a:p>
      </dgm:t>
    </dgm:pt>
    <dgm:pt modelId="{45AF9093-3399-490F-8077-CA5312C7FE84}" type="parTrans" cxnId="{23A295C2-8939-4E64-9960-57DC950BC63F}">
      <dgm:prSet/>
      <dgm:spPr/>
      <dgm:t>
        <a:bodyPr/>
        <a:lstStyle/>
        <a:p>
          <a:endParaRPr lang="es-MX"/>
        </a:p>
      </dgm:t>
    </dgm:pt>
    <dgm:pt modelId="{A2ACCCC5-2B60-4F0E-8AD0-05534F889822}" type="sibTrans" cxnId="{23A295C2-8939-4E64-9960-57DC950BC63F}">
      <dgm:prSet/>
      <dgm:spPr/>
      <dgm:t>
        <a:bodyPr/>
        <a:lstStyle/>
        <a:p>
          <a:endParaRPr lang="es-MX"/>
        </a:p>
      </dgm:t>
    </dgm:pt>
    <dgm:pt modelId="{7044F352-8104-423F-AFE3-7CA3FC192992}">
      <dgm:prSet/>
      <dgm:spPr/>
      <dgm:t>
        <a:bodyPr/>
        <a:lstStyle/>
        <a:p>
          <a:pPr rtl="0"/>
          <a:r>
            <a:rPr lang="en-US" smtClean="0"/>
            <a:t>Seguir la ley de Dios; una ley que indica el valor de cada acción humana. </a:t>
          </a:r>
          <a:endParaRPr lang="es-MX"/>
        </a:p>
      </dgm:t>
    </dgm:pt>
    <dgm:pt modelId="{75F91D81-3136-4AFF-96F0-C35EDE3354B8}" type="parTrans" cxnId="{D3789551-E532-49B5-8628-9E34A7972A17}">
      <dgm:prSet/>
      <dgm:spPr/>
      <dgm:t>
        <a:bodyPr/>
        <a:lstStyle/>
        <a:p>
          <a:endParaRPr lang="es-MX"/>
        </a:p>
      </dgm:t>
    </dgm:pt>
    <dgm:pt modelId="{D49154BF-F0F4-4D96-98C2-FDA335DF63FE}" type="sibTrans" cxnId="{D3789551-E532-49B5-8628-9E34A7972A17}">
      <dgm:prSet/>
      <dgm:spPr/>
      <dgm:t>
        <a:bodyPr/>
        <a:lstStyle/>
        <a:p>
          <a:endParaRPr lang="es-MX"/>
        </a:p>
      </dgm:t>
    </dgm:pt>
    <dgm:pt modelId="{0722CAC2-4D49-4057-82E9-B953ADC72DCA}">
      <dgm:prSet/>
      <dgm:spPr/>
      <dgm:t>
        <a:bodyPr/>
        <a:lstStyle/>
        <a:p>
          <a:pPr rtl="0"/>
          <a:r>
            <a:rPr lang="en-US" i="1" smtClean="0"/>
            <a:t>Un fiel musulmán es paciente, obediente y activo.</a:t>
          </a:r>
          <a:endParaRPr lang="es-MX"/>
        </a:p>
      </dgm:t>
    </dgm:pt>
    <dgm:pt modelId="{A7F06A00-BBB1-499D-9AB2-9B4B8403914B}" type="parTrans" cxnId="{63085155-FC20-4F8F-844A-9D8FBBC3F769}">
      <dgm:prSet/>
      <dgm:spPr/>
      <dgm:t>
        <a:bodyPr/>
        <a:lstStyle/>
        <a:p>
          <a:endParaRPr lang="es-MX"/>
        </a:p>
      </dgm:t>
    </dgm:pt>
    <dgm:pt modelId="{B39CD5A7-48E4-4909-A94A-51AB680F28F3}" type="sibTrans" cxnId="{63085155-FC20-4F8F-844A-9D8FBBC3F769}">
      <dgm:prSet/>
      <dgm:spPr/>
      <dgm:t>
        <a:bodyPr/>
        <a:lstStyle/>
        <a:p>
          <a:endParaRPr lang="es-MX"/>
        </a:p>
      </dgm:t>
    </dgm:pt>
    <dgm:pt modelId="{A0C1D2E7-270B-471C-B47E-5EC63A8F87CF}" type="pres">
      <dgm:prSet presAssocID="{3D981B9A-8C06-42A3-BE64-CEDA9032D25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5EDFBFD-297B-476B-B020-A0550175D0B0}" type="pres">
      <dgm:prSet presAssocID="{A4200311-072D-4EF6-8B7B-6107E5DD4B10}" presName="centerShape" presStyleLbl="node0" presStyleIdx="0" presStyleCnt="1"/>
      <dgm:spPr/>
      <dgm:t>
        <a:bodyPr/>
        <a:lstStyle/>
        <a:p>
          <a:endParaRPr lang="es-MX"/>
        </a:p>
      </dgm:t>
    </dgm:pt>
    <dgm:pt modelId="{FA643023-8EAC-4F04-86FC-A4248F71D55E}" type="pres">
      <dgm:prSet presAssocID="{277CCD27-06DC-471E-A766-821A3543ABC8}" presName="parTrans" presStyleLbl="bgSibTrans2D1" presStyleIdx="0" presStyleCnt="4"/>
      <dgm:spPr/>
      <dgm:t>
        <a:bodyPr/>
        <a:lstStyle/>
        <a:p>
          <a:endParaRPr lang="es-MX"/>
        </a:p>
      </dgm:t>
    </dgm:pt>
    <dgm:pt modelId="{A99F19A5-C428-44E7-B79E-C0872ABDA72E}" type="pres">
      <dgm:prSet presAssocID="{81D369DD-EDE5-4750-A993-02083DEBB9D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B2CE33-B1CB-40BE-BC77-8A449A8F43F1}" type="pres">
      <dgm:prSet presAssocID="{45AF9093-3399-490F-8077-CA5312C7FE84}" presName="parTrans" presStyleLbl="bgSibTrans2D1" presStyleIdx="1" presStyleCnt="4"/>
      <dgm:spPr/>
      <dgm:t>
        <a:bodyPr/>
        <a:lstStyle/>
        <a:p>
          <a:endParaRPr lang="es-MX"/>
        </a:p>
      </dgm:t>
    </dgm:pt>
    <dgm:pt modelId="{A906228C-30AA-4E83-A7C8-DE657E561138}" type="pres">
      <dgm:prSet presAssocID="{6B6648D3-31A1-43BB-B232-AD9E805829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9B2B0DC-DB23-42C7-AD08-E5B6BFA3E319}" type="pres">
      <dgm:prSet presAssocID="{75F91D81-3136-4AFF-96F0-C35EDE3354B8}" presName="parTrans" presStyleLbl="bgSibTrans2D1" presStyleIdx="2" presStyleCnt="4"/>
      <dgm:spPr/>
      <dgm:t>
        <a:bodyPr/>
        <a:lstStyle/>
        <a:p>
          <a:endParaRPr lang="es-MX"/>
        </a:p>
      </dgm:t>
    </dgm:pt>
    <dgm:pt modelId="{2DA8362F-D578-4402-BB1E-8263D57803B8}" type="pres">
      <dgm:prSet presAssocID="{7044F352-8104-423F-AFE3-7CA3FC1929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3C637F-2C78-4D0E-A6B2-F485117B63A3}" type="pres">
      <dgm:prSet presAssocID="{A7F06A00-BBB1-499D-9AB2-9B4B8403914B}" presName="parTrans" presStyleLbl="bgSibTrans2D1" presStyleIdx="3" presStyleCnt="4"/>
      <dgm:spPr/>
      <dgm:t>
        <a:bodyPr/>
        <a:lstStyle/>
        <a:p>
          <a:endParaRPr lang="es-MX"/>
        </a:p>
      </dgm:t>
    </dgm:pt>
    <dgm:pt modelId="{39851400-0176-4E58-B816-7657F391B9C6}" type="pres">
      <dgm:prSet presAssocID="{0722CAC2-4D49-4057-82E9-B953ADC72DC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1CFD97A-2997-452E-ABD6-B5EB7810D682}" type="presOf" srcId="{0722CAC2-4D49-4057-82E9-B953ADC72DCA}" destId="{39851400-0176-4E58-B816-7657F391B9C6}" srcOrd="0" destOrd="0" presId="urn:microsoft.com/office/officeart/2005/8/layout/radial4"/>
    <dgm:cxn modelId="{23A295C2-8939-4E64-9960-57DC950BC63F}" srcId="{A4200311-072D-4EF6-8B7B-6107E5DD4B10}" destId="{6B6648D3-31A1-43BB-B232-AD9E80582941}" srcOrd="1" destOrd="0" parTransId="{45AF9093-3399-490F-8077-CA5312C7FE84}" sibTransId="{A2ACCCC5-2B60-4F0E-8AD0-05534F889822}"/>
    <dgm:cxn modelId="{9EF7FAB8-6C1D-431C-BE9F-7766931FC299}" srcId="{3D981B9A-8C06-42A3-BE64-CEDA9032D25B}" destId="{A4200311-072D-4EF6-8B7B-6107E5DD4B10}" srcOrd="0" destOrd="0" parTransId="{D9C11D8F-EDBA-4F03-A2DF-7778D082E701}" sibTransId="{527A41AC-20CC-4F16-B13C-3914901C1FB6}"/>
    <dgm:cxn modelId="{0A659926-BCC4-4E7F-BE2F-08D44D8788B9}" type="presOf" srcId="{7044F352-8104-423F-AFE3-7CA3FC192992}" destId="{2DA8362F-D578-4402-BB1E-8263D57803B8}" srcOrd="0" destOrd="0" presId="urn:microsoft.com/office/officeart/2005/8/layout/radial4"/>
    <dgm:cxn modelId="{7B57D32B-55F6-453B-AA07-CD551A2A51AB}" type="presOf" srcId="{45AF9093-3399-490F-8077-CA5312C7FE84}" destId="{1BB2CE33-B1CB-40BE-BC77-8A449A8F43F1}" srcOrd="0" destOrd="0" presId="urn:microsoft.com/office/officeart/2005/8/layout/radial4"/>
    <dgm:cxn modelId="{E36F32F2-35C0-4C4E-B5E2-563382151142}" type="presOf" srcId="{A7F06A00-BBB1-499D-9AB2-9B4B8403914B}" destId="{273C637F-2C78-4D0E-A6B2-F485117B63A3}" srcOrd="0" destOrd="0" presId="urn:microsoft.com/office/officeart/2005/8/layout/radial4"/>
    <dgm:cxn modelId="{A02F7AC1-2FEE-45B0-8081-4AD4EA250284}" type="presOf" srcId="{A4200311-072D-4EF6-8B7B-6107E5DD4B10}" destId="{55EDFBFD-297B-476B-B020-A0550175D0B0}" srcOrd="0" destOrd="0" presId="urn:microsoft.com/office/officeart/2005/8/layout/radial4"/>
    <dgm:cxn modelId="{02AB6DAC-C77B-48E7-9208-8969730F8FE9}" type="presOf" srcId="{3D981B9A-8C06-42A3-BE64-CEDA9032D25B}" destId="{A0C1D2E7-270B-471C-B47E-5EC63A8F87CF}" srcOrd="0" destOrd="0" presId="urn:microsoft.com/office/officeart/2005/8/layout/radial4"/>
    <dgm:cxn modelId="{63085155-FC20-4F8F-844A-9D8FBBC3F769}" srcId="{A4200311-072D-4EF6-8B7B-6107E5DD4B10}" destId="{0722CAC2-4D49-4057-82E9-B953ADC72DCA}" srcOrd="3" destOrd="0" parTransId="{A7F06A00-BBB1-499D-9AB2-9B4B8403914B}" sibTransId="{B39CD5A7-48E4-4909-A94A-51AB680F28F3}"/>
    <dgm:cxn modelId="{72D62BD2-2372-43B1-A786-6D9417884B42}" srcId="{A4200311-072D-4EF6-8B7B-6107E5DD4B10}" destId="{81D369DD-EDE5-4750-A993-02083DEBB9DC}" srcOrd="0" destOrd="0" parTransId="{277CCD27-06DC-471E-A766-821A3543ABC8}" sibTransId="{0D984D10-A280-46D6-B95B-4F6DC51A2BE9}"/>
    <dgm:cxn modelId="{1F315047-F688-4F5A-B734-BCCC58C4D3D7}" type="presOf" srcId="{75F91D81-3136-4AFF-96F0-C35EDE3354B8}" destId="{F9B2B0DC-DB23-42C7-AD08-E5B6BFA3E319}" srcOrd="0" destOrd="0" presId="urn:microsoft.com/office/officeart/2005/8/layout/radial4"/>
    <dgm:cxn modelId="{384E661C-DAE7-4278-ABDF-8F97B821272E}" type="presOf" srcId="{277CCD27-06DC-471E-A766-821A3543ABC8}" destId="{FA643023-8EAC-4F04-86FC-A4248F71D55E}" srcOrd="0" destOrd="0" presId="urn:microsoft.com/office/officeart/2005/8/layout/radial4"/>
    <dgm:cxn modelId="{3AEC9D26-E416-40D1-96AA-72BDD4DBBEDB}" type="presOf" srcId="{6B6648D3-31A1-43BB-B232-AD9E80582941}" destId="{A906228C-30AA-4E83-A7C8-DE657E561138}" srcOrd="0" destOrd="0" presId="urn:microsoft.com/office/officeart/2005/8/layout/radial4"/>
    <dgm:cxn modelId="{D3789551-E532-49B5-8628-9E34A7972A17}" srcId="{A4200311-072D-4EF6-8B7B-6107E5DD4B10}" destId="{7044F352-8104-423F-AFE3-7CA3FC192992}" srcOrd="2" destOrd="0" parTransId="{75F91D81-3136-4AFF-96F0-C35EDE3354B8}" sibTransId="{D49154BF-F0F4-4D96-98C2-FDA335DF63FE}"/>
    <dgm:cxn modelId="{BC3496DA-8331-4EF4-BEE2-81102C1A1CBC}" type="presOf" srcId="{81D369DD-EDE5-4750-A993-02083DEBB9DC}" destId="{A99F19A5-C428-44E7-B79E-C0872ABDA72E}" srcOrd="0" destOrd="0" presId="urn:microsoft.com/office/officeart/2005/8/layout/radial4"/>
    <dgm:cxn modelId="{90769D6E-8046-404C-B3C0-87474CB655BE}" type="presParOf" srcId="{A0C1D2E7-270B-471C-B47E-5EC63A8F87CF}" destId="{55EDFBFD-297B-476B-B020-A0550175D0B0}" srcOrd="0" destOrd="0" presId="urn:microsoft.com/office/officeart/2005/8/layout/radial4"/>
    <dgm:cxn modelId="{D71334EA-C85E-449F-914E-03C9C4A5D2AD}" type="presParOf" srcId="{A0C1D2E7-270B-471C-B47E-5EC63A8F87CF}" destId="{FA643023-8EAC-4F04-86FC-A4248F71D55E}" srcOrd="1" destOrd="0" presId="urn:microsoft.com/office/officeart/2005/8/layout/radial4"/>
    <dgm:cxn modelId="{1F2C2493-AFD4-481E-81C8-D29B9E9BB9B5}" type="presParOf" srcId="{A0C1D2E7-270B-471C-B47E-5EC63A8F87CF}" destId="{A99F19A5-C428-44E7-B79E-C0872ABDA72E}" srcOrd="2" destOrd="0" presId="urn:microsoft.com/office/officeart/2005/8/layout/radial4"/>
    <dgm:cxn modelId="{EC7B6440-6AFB-4DEB-9BA7-0CF0485F6DFD}" type="presParOf" srcId="{A0C1D2E7-270B-471C-B47E-5EC63A8F87CF}" destId="{1BB2CE33-B1CB-40BE-BC77-8A449A8F43F1}" srcOrd="3" destOrd="0" presId="urn:microsoft.com/office/officeart/2005/8/layout/radial4"/>
    <dgm:cxn modelId="{9622DE69-F3F6-455B-B209-78DE80279E10}" type="presParOf" srcId="{A0C1D2E7-270B-471C-B47E-5EC63A8F87CF}" destId="{A906228C-30AA-4E83-A7C8-DE657E561138}" srcOrd="4" destOrd="0" presId="urn:microsoft.com/office/officeart/2005/8/layout/radial4"/>
    <dgm:cxn modelId="{81E57618-AAF9-428A-A02D-DADF29CF5169}" type="presParOf" srcId="{A0C1D2E7-270B-471C-B47E-5EC63A8F87CF}" destId="{F9B2B0DC-DB23-42C7-AD08-E5B6BFA3E319}" srcOrd="5" destOrd="0" presId="urn:microsoft.com/office/officeart/2005/8/layout/radial4"/>
    <dgm:cxn modelId="{438B050D-BE5F-469F-B277-442ADBAFAC58}" type="presParOf" srcId="{A0C1D2E7-270B-471C-B47E-5EC63A8F87CF}" destId="{2DA8362F-D578-4402-BB1E-8263D57803B8}" srcOrd="6" destOrd="0" presId="urn:microsoft.com/office/officeart/2005/8/layout/radial4"/>
    <dgm:cxn modelId="{C03A024F-F573-48DC-AA6B-A654FC236B94}" type="presParOf" srcId="{A0C1D2E7-270B-471C-B47E-5EC63A8F87CF}" destId="{273C637F-2C78-4D0E-A6B2-F485117B63A3}" srcOrd="7" destOrd="0" presId="urn:microsoft.com/office/officeart/2005/8/layout/radial4"/>
    <dgm:cxn modelId="{FDFD5428-00D8-45D5-8661-0FB5F75F6F8E}" type="presParOf" srcId="{A0C1D2E7-270B-471C-B47E-5EC63A8F87CF}" destId="{39851400-0176-4E58-B816-7657F391B9C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59BCCF-3242-4EB9-BC4A-E88B5AED6A7C}" type="doc">
      <dgm:prSet loTypeId="urn:microsoft.com/office/officeart/2005/8/layout/chevron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CEF06EF2-1275-49D1-AC82-588C0A5BA414}">
      <dgm:prSet/>
      <dgm:spPr/>
      <dgm:t>
        <a:bodyPr/>
        <a:lstStyle/>
        <a:p>
          <a:pPr rtl="0"/>
          <a:r>
            <a:rPr lang="en-US" smtClean="0"/>
            <a:t>Dios es uno</a:t>
          </a:r>
          <a:endParaRPr lang="es-MX"/>
        </a:p>
      </dgm:t>
    </dgm:pt>
    <dgm:pt modelId="{6EF01C01-B958-4913-A946-440729510327}" type="parTrans" cxnId="{88630BBB-A680-455A-9F94-66A07C8CE965}">
      <dgm:prSet/>
      <dgm:spPr/>
      <dgm:t>
        <a:bodyPr/>
        <a:lstStyle/>
        <a:p>
          <a:endParaRPr lang="es-MX"/>
        </a:p>
      </dgm:t>
    </dgm:pt>
    <dgm:pt modelId="{07D626E6-1286-49B0-BDDE-7EE2A4859738}" type="sibTrans" cxnId="{88630BBB-A680-455A-9F94-66A07C8CE965}">
      <dgm:prSet/>
      <dgm:spPr/>
      <dgm:t>
        <a:bodyPr/>
        <a:lstStyle/>
        <a:p>
          <a:endParaRPr lang="es-MX"/>
        </a:p>
      </dgm:t>
    </dgm:pt>
    <dgm:pt modelId="{B37BDF7F-F484-4937-BC9B-2DC9FF97381C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“No hay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más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Dios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Mahoma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profeta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El Islam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protesta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contra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idolatría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el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politeísmo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(Trinidad Cristiana)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14D70-0536-411A-BE95-DEA019F0F47E}" type="parTrans" cxnId="{DD8EB7B0-2355-400F-BAE4-209B1A825C8A}">
      <dgm:prSet/>
      <dgm:spPr/>
      <dgm:t>
        <a:bodyPr/>
        <a:lstStyle/>
        <a:p>
          <a:endParaRPr lang="es-MX"/>
        </a:p>
      </dgm:t>
    </dgm:pt>
    <dgm:pt modelId="{29A921D0-3D96-4F00-8459-6B6E212C49B5}" type="sibTrans" cxnId="{DD8EB7B0-2355-400F-BAE4-209B1A825C8A}">
      <dgm:prSet/>
      <dgm:spPr/>
      <dgm:t>
        <a:bodyPr/>
        <a:lstStyle/>
        <a:p>
          <a:endParaRPr lang="es-MX"/>
        </a:p>
      </dgm:t>
    </dgm:pt>
    <dgm:pt modelId="{2CC709AF-B766-4CBE-B0D7-E10A0F6587C1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no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tiene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igual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absolutamente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nada;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creador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eterno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soberano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santo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todopoderoso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2EB90E-56EC-4A5C-BD29-7576D5EEF719}" type="parTrans" cxnId="{36B0A3BB-BE23-4382-BBA7-0B00A160C2D6}">
      <dgm:prSet/>
      <dgm:spPr/>
      <dgm:t>
        <a:bodyPr/>
        <a:lstStyle/>
        <a:p>
          <a:endParaRPr lang="es-MX"/>
        </a:p>
      </dgm:t>
    </dgm:pt>
    <dgm:pt modelId="{6FD89F77-B1DF-4548-9D46-8834F62ADA15}" type="sibTrans" cxnId="{36B0A3BB-BE23-4382-BBA7-0B00A160C2D6}">
      <dgm:prSet/>
      <dgm:spPr/>
      <dgm:t>
        <a:bodyPr/>
        <a:lstStyle/>
        <a:p>
          <a:endParaRPr lang="es-MX"/>
        </a:p>
      </dgm:t>
    </dgm:pt>
    <dgm:pt modelId="{7F04D83D-E106-4ED7-8F5A-C7D40F900598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hay “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teología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musulmana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”,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pues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sería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tan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impía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la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representación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Dios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por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imágenes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D9FBE7-E00D-4451-B9D0-EC124E8D18E5}" type="parTrans" cxnId="{684BB3D8-91E9-4516-B377-EE3ECDC84276}">
      <dgm:prSet/>
      <dgm:spPr/>
      <dgm:t>
        <a:bodyPr/>
        <a:lstStyle/>
        <a:p>
          <a:endParaRPr lang="es-MX"/>
        </a:p>
      </dgm:t>
    </dgm:pt>
    <dgm:pt modelId="{7754203B-6137-4AF8-A315-7F8B490AE9D4}" type="sibTrans" cxnId="{684BB3D8-91E9-4516-B377-EE3ECDC84276}">
      <dgm:prSet/>
      <dgm:spPr/>
      <dgm:t>
        <a:bodyPr/>
        <a:lstStyle/>
        <a:p>
          <a:endParaRPr lang="es-MX"/>
        </a:p>
      </dgm:t>
    </dgm:pt>
    <dgm:pt modelId="{386A95DC-1BE0-4380-BB46-61FE2FD3BBB7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Dios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misericordioso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 se le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reconocen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99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atributos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nombres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27DAFC-7532-4768-BA0F-3782EEC9CFED}" type="parTrans" cxnId="{868BCE96-C0F7-4468-BEF8-135FC30BF544}">
      <dgm:prSet/>
      <dgm:spPr/>
      <dgm:t>
        <a:bodyPr/>
        <a:lstStyle/>
        <a:p>
          <a:endParaRPr lang="es-MX"/>
        </a:p>
      </dgm:t>
    </dgm:pt>
    <dgm:pt modelId="{C3CEE3E2-687D-4EA9-9503-16B9B10FDF0C}" type="sibTrans" cxnId="{868BCE96-C0F7-4468-BEF8-135FC30BF544}">
      <dgm:prSet/>
      <dgm:spPr/>
      <dgm:t>
        <a:bodyPr/>
        <a:lstStyle/>
        <a:p>
          <a:endParaRPr lang="es-MX"/>
        </a:p>
      </dgm:t>
    </dgm:pt>
    <dgm:pt modelId="{04EB0053-DC34-44DA-B70B-394CAA6E6C69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 Islam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reconoce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Jesús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como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profeta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y lo llama Isa.</a:t>
          </a:r>
          <a:endParaRPr lang="es-MX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709390-896A-4B35-8A58-25EF3DAA4700}" type="parTrans" cxnId="{8F3107F4-D653-4421-B7FC-EF2B53DFD66D}">
      <dgm:prSet/>
      <dgm:spPr/>
      <dgm:t>
        <a:bodyPr/>
        <a:lstStyle/>
        <a:p>
          <a:endParaRPr lang="es-MX"/>
        </a:p>
      </dgm:t>
    </dgm:pt>
    <dgm:pt modelId="{3AEA0D4C-C9BD-4F09-9721-427E8C3E1056}" type="sibTrans" cxnId="{8F3107F4-D653-4421-B7FC-EF2B53DFD66D}">
      <dgm:prSet/>
      <dgm:spPr/>
      <dgm:t>
        <a:bodyPr/>
        <a:lstStyle/>
        <a:p>
          <a:endParaRPr lang="es-MX"/>
        </a:p>
      </dgm:t>
    </dgm:pt>
    <dgm:pt modelId="{1608F451-3CA9-4192-9643-0603DD5DD7D9}" type="pres">
      <dgm:prSet presAssocID="{C559BCCF-3242-4EB9-BC4A-E88B5AED6A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F8F75C9-443D-412A-AE7D-38DC8A7A9DBE}" type="pres">
      <dgm:prSet presAssocID="{CEF06EF2-1275-49D1-AC82-588C0A5BA414}" presName="composite" presStyleCnt="0"/>
      <dgm:spPr/>
    </dgm:pt>
    <dgm:pt modelId="{B7B3219C-EFE9-45F4-A0ED-A132F422DDFF}" type="pres">
      <dgm:prSet presAssocID="{CEF06EF2-1275-49D1-AC82-588C0A5BA414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5A27B44-3B38-4B1D-ABE7-709209502375}" type="pres">
      <dgm:prSet presAssocID="{CEF06EF2-1275-49D1-AC82-588C0A5BA414}" presName="descendantText" presStyleLbl="alignAcc1" presStyleIdx="0" presStyleCnt="1" custScaleX="93437" custScaleY="207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30DC207-B3AF-4930-8D1C-40B9F390B65B}" type="presOf" srcId="{386A95DC-1BE0-4380-BB46-61FE2FD3BBB7}" destId="{05A27B44-3B38-4B1D-ABE7-709209502375}" srcOrd="0" destOrd="3" presId="urn:microsoft.com/office/officeart/2005/8/layout/chevron2"/>
    <dgm:cxn modelId="{36B0A3BB-BE23-4382-BBA7-0B00A160C2D6}" srcId="{CEF06EF2-1275-49D1-AC82-588C0A5BA414}" destId="{2CC709AF-B766-4CBE-B0D7-E10A0F6587C1}" srcOrd="1" destOrd="0" parTransId="{FE2EB90E-56EC-4A5C-BD29-7576D5EEF719}" sibTransId="{6FD89F77-B1DF-4548-9D46-8834F62ADA15}"/>
    <dgm:cxn modelId="{8F3107F4-D653-4421-B7FC-EF2B53DFD66D}" srcId="{CEF06EF2-1275-49D1-AC82-588C0A5BA414}" destId="{04EB0053-DC34-44DA-B70B-394CAA6E6C69}" srcOrd="4" destOrd="0" parTransId="{23709390-896A-4B35-8A58-25EF3DAA4700}" sibTransId="{3AEA0D4C-C9BD-4F09-9721-427E8C3E1056}"/>
    <dgm:cxn modelId="{684BB3D8-91E9-4516-B377-EE3ECDC84276}" srcId="{CEF06EF2-1275-49D1-AC82-588C0A5BA414}" destId="{7F04D83D-E106-4ED7-8F5A-C7D40F900598}" srcOrd="2" destOrd="0" parTransId="{F7D9FBE7-E00D-4451-B9D0-EC124E8D18E5}" sibTransId="{7754203B-6137-4AF8-A315-7F8B490AE9D4}"/>
    <dgm:cxn modelId="{F9409D2C-03BB-48CD-8C12-9747BB755A0D}" type="presOf" srcId="{CEF06EF2-1275-49D1-AC82-588C0A5BA414}" destId="{B7B3219C-EFE9-45F4-A0ED-A132F422DDFF}" srcOrd="0" destOrd="0" presId="urn:microsoft.com/office/officeart/2005/8/layout/chevron2"/>
    <dgm:cxn modelId="{47B1B6C4-9616-465A-B642-78006881167E}" type="presOf" srcId="{C559BCCF-3242-4EB9-BC4A-E88B5AED6A7C}" destId="{1608F451-3CA9-4192-9643-0603DD5DD7D9}" srcOrd="0" destOrd="0" presId="urn:microsoft.com/office/officeart/2005/8/layout/chevron2"/>
    <dgm:cxn modelId="{7FA83B04-027D-4D4A-A5D7-1311B76146FE}" type="presOf" srcId="{04EB0053-DC34-44DA-B70B-394CAA6E6C69}" destId="{05A27B44-3B38-4B1D-ABE7-709209502375}" srcOrd="0" destOrd="4" presId="urn:microsoft.com/office/officeart/2005/8/layout/chevron2"/>
    <dgm:cxn modelId="{CD1B5E6A-5E06-4803-A332-67611FB7AAA3}" type="presOf" srcId="{7F04D83D-E106-4ED7-8F5A-C7D40F900598}" destId="{05A27B44-3B38-4B1D-ABE7-709209502375}" srcOrd="0" destOrd="2" presId="urn:microsoft.com/office/officeart/2005/8/layout/chevron2"/>
    <dgm:cxn modelId="{508DE2A8-28D3-4A0B-8E05-2ABDE9398B3C}" type="presOf" srcId="{B37BDF7F-F484-4937-BC9B-2DC9FF97381C}" destId="{05A27B44-3B38-4B1D-ABE7-709209502375}" srcOrd="0" destOrd="0" presId="urn:microsoft.com/office/officeart/2005/8/layout/chevron2"/>
    <dgm:cxn modelId="{DD8EB7B0-2355-400F-BAE4-209B1A825C8A}" srcId="{CEF06EF2-1275-49D1-AC82-588C0A5BA414}" destId="{B37BDF7F-F484-4937-BC9B-2DC9FF97381C}" srcOrd="0" destOrd="0" parTransId="{12D14D70-0536-411A-BE95-DEA019F0F47E}" sibTransId="{29A921D0-3D96-4F00-8459-6B6E212C49B5}"/>
    <dgm:cxn modelId="{88630BBB-A680-455A-9F94-66A07C8CE965}" srcId="{C559BCCF-3242-4EB9-BC4A-E88B5AED6A7C}" destId="{CEF06EF2-1275-49D1-AC82-588C0A5BA414}" srcOrd="0" destOrd="0" parTransId="{6EF01C01-B958-4913-A946-440729510327}" sibTransId="{07D626E6-1286-49B0-BDDE-7EE2A4859738}"/>
    <dgm:cxn modelId="{D2324F7B-DD3B-4140-BD2C-E89B31DEA4E2}" type="presOf" srcId="{2CC709AF-B766-4CBE-B0D7-E10A0F6587C1}" destId="{05A27B44-3B38-4B1D-ABE7-709209502375}" srcOrd="0" destOrd="1" presId="urn:microsoft.com/office/officeart/2005/8/layout/chevron2"/>
    <dgm:cxn modelId="{868BCE96-C0F7-4468-BEF8-135FC30BF544}" srcId="{CEF06EF2-1275-49D1-AC82-588C0A5BA414}" destId="{386A95DC-1BE0-4380-BB46-61FE2FD3BBB7}" srcOrd="3" destOrd="0" parTransId="{3327DAFC-7532-4768-BA0F-3782EEC9CFED}" sibTransId="{C3CEE3E2-687D-4EA9-9503-16B9B10FDF0C}"/>
    <dgm:cxn modelId="{581660A9-F72B-4D95-BFCB-BF0C8C3298C7}" type="presParOf" srcId="{1608F451-3CA9-4192-9643-0603DD5DD7D9}" destId="{CF8F75C9-443D-412A-AE7D-38DC8A7A9DBE}" srcOrd="0" destOrd="0" presId="urn:microsoft.com/office/officeart/2005/8/layout/chevron2"/>
    <dgm:cxn modelId="{5A373241-36F5-49A9-B84E-6A070D284E2E}" type="presParOf" srcId="{CF8F75C9-443D-412A-AE7D-38DC8A7A9DBE}" destId="{B7B3219C-EFE9-45F4-A0ED-A132F422DDFF}" srcOrd="0" destOrd="0" presId="urn:microsoft.com/office/officeart/2005/8/layout/chevron2"/>
    <dgm:cxn modelId="{E272491D-F23B-44DF-80E0-1B1568568071}" type="presParOf" srcId="{CF8F75C9-443D-412A-AE7D-38DC8A7A9DBE}" destId="{05A27B44-3B38-4B1D-ABE7-7092095023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DFBFD-297B-476B-B020-A0550175D0B0}">
      <dsp:nvSpPr>
        <dsp:cNvPr id="0" name=""/>
        <dsp:cNvSpPr/>
      </dsp:nvSpPr>
      <dsp:spPr>
        <a:xfrm>
          <a:off x="3044219" y="3281327"/>
          <a:ext cx="2251888" cy="225188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Obedecer</a:t>
          </a:r>
          <a:r>
            <a:rPr lang="en-US" sz="3000" kern="1200" dirty="0" smtClean="0"/>
            <a:t> a Dios </a:t>
          </a:r>
          <a:r>
            <a:rPr lang="en-US" sz="3000" kern="1200" dirty="0" err="1" smtClean="0"/>
            <a:t>es</a:t>
          </a:r>
          <a:r>
            <a:rPr lang="en-US" sz="3000" kern="1200" dirty="0" smtClean="0"/>
            <a:t>: </a:t>
          </a:r>
          <a:endParaRPr lang="es-MX" sz="3000" kern="1200" dirty="0"/>
        </a:p>
      </dsp:txBody>
      <dsp:txXfrm>
        <a:off x="3374000" y="3611108"/>
        <a:ext cx="1592326" cy="1592326"/>
      </dsp:txXfrm>
    </dsp:sp>
    <dsp:sp modelId="{FA643023-8EAC-4F04-86FC-A4248F71D55E}">
      <dsp:nvSpPr>
        <dsp:cNvPr id="0" name=""/>
        <dsp:cNvSpPr/>
      </dsp:nvSpPr>
      <dsp:spPr>
        <a:xfrm rot="11700000">
          <a:off x="1037519" y="3510645"/>
          <a:ext cx="1967959" cy="64178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F19A5-C428-44E7-B79E-C0872ABDA72E}">
      <dsp:nvSpPr>
        <dsp:cNvPr id="0" name=""/>
        <dsp:cNvSpPr/>
      </dsp:nvSpPr>
      <dsp:spPr>
        <a:xfrm>
          <a:off x="1400" y="2721148"/>
          <a:ext cx="2139294" cy="17114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Creer que Dios está con nosotros; “mas cerca que nuestra vena yugular”.</a:t>
          </a:r>
          <a:endParaRPr lang="es-MX" sz="1700" kern="1200"/>
        </a:p>
      </dsp:txBody>
      <dsp:txXfrm>
        <a:off x="51526" y="2771274"/>
        <a:ext cx="2039042" cy="1611183"/>
      </dsp:txXfrm>
    </dsp:sp>
    <dsp:sp modelId="{1BB2CE33-B1CB-40BE-BC77-8A449A8F43F1}">
      <dsp:nvSpPr>
        <dsp:cNvPr id="0" name=""/>
        <dsp:cNvSpPr/>
      </dsp:nvSpPr>
      <dsp:spPr>
        <a:xfrm rot="14700000">
          <a:off x="2246086" y="2070331"/>
          <a:ext cx="1967959" cy="64178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6228C-30AA-4E83-A7C8-DE657E561138}">
      <dsp:nvSpPr>
        <dsp:cNvPr id="0" name=""/>
        <dsp:cNvSpPr/>
      </dsp:nvSpPr>
      <dsp:spPr>
        <a:xfrm>
          <a:off x="1744571" y="643719"/>
          <a:ext cx="2139294" cy="17114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Estar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cierto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que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todo</a:t>
          </a:r>
          <a:r>
            <a:rPr lang="en-US" sz="1700" kern="1200" dirty="0" smtClean="0"/>
            <a:t> lo </a:t>
          </a:r>
          <a:r>
            <a:rPr lang="en-US" sz="1700" kern="1200" dirty="0" err="1" smtClean="0"/>
            <a:t>que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acontece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bueno</a:t>
          </a:r>
          <a:r>
            <a:rPr lang="en-US" sz="1700" kern="1200" dirty="0" smtClean="0"/>
            <a:t>, a </a:t>
          </a:r>
          <a:r>
            <a:rPr lang="en-US" sz="1700" kern="1200" dirty="0" err="1" smtClean="0"/>
            <a:t>pesar</a:t>
          </a:r>
          <a:r>
            <a:rPr lang="en-US" sz="1700" kern="1200" dirty="0" smtClean="0"/>
            <a:t> de </a:t>
          </a:r>
          <a:r>
            <a:rPr lang="en-US" sz="1700" kern="1200" dirty="0" err="1" smtClean="0"/>
            <a:t>las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apariencias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contrarias</a:t>
          </a:r>
          <a:r>
            <a:rPr lang="en-US" sz="1700" kern="1200" dirty="0" smtClean="0"/>
            <a:t>. Hay </a:t>
          </a:r>
          <a:r>
            <a:rPr lang="en-US" sz="1700" kern="1200" dirty="0" err="1" smtClean="0"/>
            <a:t>que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aceptar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todo</a:t>
          </a:r>
          <a:r>
            <a:rPr lang="en-US" sz="1700" kern="1200" dirty="0" smtClean="0"/>
            <a:t> lo </a:t>
          </a:r>
          <a:r>
            <a:rPr lang="en-US" sz="1700" kern="1200" dirty="0" err="1" smtClean="0"/>
            <a:t>que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venga</a:t>
          </a:r>
          <a:r>
            <a:rPr lang="en-US" sz="1700" kern="1200" dirty="0" smtClean="0"/>
            <a:t> de Dios. </a:t>
          </a:r>
          <a:endParaRPr lang="es-MX" sz="1700" kern="1200" dirty="0"/>
        </a:p>
      </dsp:txBody>
      <dsp:txXfrm>
        <a:off x="1794697" y="693845"/>
        <a:ext cx="2039042" cy="1611183"/>
      </dsp:txXfrm>
    </dsp:sp>
    <dsp:sp modelId="{F9B2B0DC-DB23-42C7-AD08-E5B6BFA3E319}">
      <dsp:nvSpPr>
        <dsp:cNvPr id="0" name=""/>
        <dsp:cNvSpPr/>
      </dsp:nvSpPr>
      <dsp:spPr>
        <a:xfrm rot="17700000">
          <a:off x="4126282" y="2070331"/>
          <a:ext cx="1967959" cy="64178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8362F-D578-4402-BB1E-8263D57803B8}">
      <dsp:nvSpPr>
        <dsp:cNvPr id="0" name=""/>
        <dsp:cNvSpPr/>
      </dsp:nvSpPr>
      <dsp:spPr>
        <a:xfrm>
          <a:off x="4456462" y="643719"/>
          <a:ext cx="2139294" cy="17114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Seguir la ley de Dios; una ley que indica el valor de cada acción humana. </a:t>
          </a:r>
          <a:endParaRPr lang="es-MX" sz="1700" kern="1200"/>
        </a:p>
      </dsp:txBody>
      <dsp:txXfrm>
        <a:off x="4506588" y="693845"/>
        <a:ext cx="2039042" cy="1611183"/>
      </dsp:txXfrm>
    </dsp:sp>
    <dsp:sp modelId="{273C637F-2C78-4D0E-A6B2-F485117B63A3}">
      <dsp:nvSpPr>
        <dsp:cNvPr id="0" name=""/>
        <dsp:cNvSpPr/>
      </dsp:nvSpPr>
      <dsp:spPr>
        <a:xfrm rot="20700000">
          <a:off x="5334848" y="3510645"/>
          <a:ext cx="1967959" cy="641788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51400-0176-4E58-B816-7657F391B9C6}">
      <dsp:nvSpPr>
        <dsp:cNvPr id="0" name=""/>
        <dsp:cNvSpPr/>
      </dsp:nvSpPr>
      <dsp:spPr>
        <a:xfrm>
          <a:off x="6199632" y="2721148"/>
          <a:ext cx="2139294" cy="171143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i="1" kern="1200" smtClean="0"/>
            <a:t>Un fiel musulmán es paciente, obediente y activo.</a:t>
          </a:r>
          <a:endParaRPr lang="es-MX" sz="1700" kern="1200"/>
        </a:p>
      </dsp:txBody>
      <dsp:txXfrm>
        <a:off x="6249758" y="2771274"/>
        <a:ext cx="2039042" cy="1611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4EDBD-2230-45AC-B052-1F3DAD5BF4B1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0581B-89AE-4BD0-A48D-2E02CDA23D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681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Heiti SC Light" charset="0"/>
                <a:cs typeface="Heiti SC Light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Heiti SC Light" charset="0"/>
                <a:cs typeface="Heiti SC Light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Heiti SC Light" charset="0"/>
                <a:cs typeface="Heiti SC Light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Heiti SC Light" charset="0"/>
                <a:cs typeface="Heiti SC Light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Heiti SC Light" charset="0"/>
                <a:cs typeface="Heiti SC Light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iti SC Light" charset="0"/>
                <a:cs typeface="Heiti SC Light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iti SC Light" charset="0"/>
                <a:cs typeface="Heiti SC Light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iti SC Light" charset="0"/>
                <a:cs typeface="Heiti SC Light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iti SC Light" charset="0"/>
                <a:cs typeface="Heiti SC Light" charset="0"/>
                <a:sym typeface="Helvetica Neue Light" charset="0"/>
              </a:defRPr>
            </a:lvl9pPr>
          </a:lstStyle>
          <a:p>
            <a:pPr eaLnBrk="1" hangingPunct="1"/>
            <a:fld id="{D56A7541-6C0D-470C-8CDA-FBC7F0A439AD}" type="slidenum">
              <a:rPr lang="es-MX" sz="1200" smtClean="0"/>
              <a:pPr eaLnBrk="1" hangingPunct="1"/>
              <a:t>6</a:t>
            </a:fld>
            <a:endParaRPr lang="es-MX" sz="1200" smtClean="0"/>
          </a:p>
        </p:txBody>
      </p:sp>
    </p:spTree>
    <p:extLst>
      <p:ext uri="{BB962C8B-B14F-4D97-AF65-F5344CB8AC3E}">
        <p14:creationId xmlns:p14="http://schemas.microsoft.com/office/powerpoint/2010/main" val="466816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813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33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249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066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312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505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808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963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034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514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34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3DC58-6B82-4C7A-BC29-3BFF3095F03F}" type="datetimeFigureOut">
              <a:rPr lang="es-MX" smtClean="0"/>
              <a:t>25/05/2022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553F-0A04-4BAE-B143-3A90E995A5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914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9F00DE2-056F-4706-ADF4-CD7DC6C3C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ECC718AA-C6A7-4CF8-808B-69EB12894C5A}"/>
              </a:ext>
            </a:extLst>
          </p:cNvPr>
          <p:cNvSpPr txBox="1"/>
          <p:nvPr/>
        </p:nvSpPr>
        <p:spPr>
          <a:xfrm>
            <a:off x="0" y="1089899"/>
            <a:ext cx="8351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solidFill>
                  <a:srgbClr val="C6824D"/>
                </a:solidFill>
                <a:latin typeface="Arial Black" panose="020B0A040201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Religiones </a:t>
            </a:r>
          </a:p>
          <a:p>
            <a:pPr algn="ctr"/>
            <a:r>
              <a:rPr lang="es-MX" sz="7200" dirty="0" smtClean="0">
                <a:solidFill>
                  <a:srgbClr val="C6824D"/>
                </a:solidFill>
                <a:latin typeface="Arial Black" panose="020B0A040201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comparativas</a:t>
            </a:r>
            <a:endParaRPr lang="es-MX" sz="7200" dirty="0">
              <a:solidFill>
                <a:srgbClr val="C6824D"/>
              </a:solidFill>
              <a:latin typeface="Arial Black" panose="020B0A040201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0A890711-90CD-4678-BB3A-C03B02AC0E53}"/>
              </a:ext>
            </a:extLst>
          </p:cNvPr>
          <p:cNvSpPr txBox="1"/>
          <p:nvPr/>
        </p:nvSpPr>
        <p:spPr>
          <a:xfrm>
            <a:off x="968188" y="3567171"/>
            <a:ext cx="689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Lic. Julio Eduardo Contreras Carrillo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0A890711-90CD-4678-BB3A-C03B02AC0E53}"/>
              </a:ext>
            </a:extLst>
          </p:cNvPr>
          <p:cNvSpPr txBox="1"/>
          <p:nvPr/>
        </p:nvSpPr>
        <p:spPr>
          <a:xfrm>
            <a:off x="121023" y="4488122"/>
            <a:ext cx="80951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UNIDAD 4: </a:t>
            </a: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PRINCIPALES RELIGIONES DEL MUNDO PARTE 2</a:t>
            </a:r>
          </a:p>
          <a:p>
            <a:pPr algn="ctr"/>
            <a:endParaRPr lang="es-MX" sz="24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b="1" dirty="0" smtClean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ISLAM</a:t>
            </a:r>
            <a:endParaRPr lang="es-MX" sz="2400" b="1" dirty="0"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2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Muhammad ben Abdullah,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Amina,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perteneció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Pierde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pronto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padres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abuelo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luego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Abu-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empieza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viuda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llamada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Khadija,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casa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dos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Apodado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“Al Amin”,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confianza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episodios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piedra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adopción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Zaid. </a:t>
            </a:r>
          </a:p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retiraba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meditación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Ramadán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29685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revelación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8340328" cy="280727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meditación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ángel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Gabriel 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soy Gabriel, 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ángel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Dios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anunciarte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escogido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mensajero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encargado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llevar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hombres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revelación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principio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pocos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seguidores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básicamente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amigos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cercanos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12292" name="Picture 5" descr="http://1.bp.blogspot.com/-YtTTINjAoxc/UL0km60eBnI/AAAAAAAAAGE/1YRAr2OqQ2o/s1600/10976789-bella-caligrafia-arabe-quot-mahoma-es-el-mensajero-de-dios-qu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83" y="4137794"/>
            <a:ext cx="4151188" cy="261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793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Primeras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predicaciones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rupturas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las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primeras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persecuciones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seguidores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radicados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recomendó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buscaran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cristiano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Abisinia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enfocó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predicar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mensaje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peregrinos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 mucho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éxito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excepto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Yatrib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quienes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invitaron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buscar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asilo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ciudad.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Yatrib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después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Medina-al-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simplemente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Medina. 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expatriación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seguidores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nombre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Hijra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Hégira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ocurrió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24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septiembre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622. </a:t>
            </a:r>
          </a:p>
        </p:txBody>
      </p:sp>
    </p:spTree>
    <p:extLst>
      <p:ext uri="{BB962C8B-B14F-4D97-AF65-F5344CB8AC3E}">
        <p14:creationId xmlns:p14="http://schemas.microsoft.com/office/powerpoint/2010/main" val="9021781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Medina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89857" y="1634133"/>
            <a:ext cx="4980533" cy="4616648"/>
          </a:xfrm>
        </p:spPr>
        <p:txBody>
          <a:bodyPr/>
          <a:lstStyle/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Medina,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establece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fundamentos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social de la ciudad,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basada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solución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dos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inseguridad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solucionada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establecimiento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un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expatraidos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solucionado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mediante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formación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parte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sostenedores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trabajo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necesitados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340" name="Picture 5" descr="http://serturista.com/wp-content/uploads/2009/12/medin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66" y="2466827"/>
            <a:ext cx="3302869" cy="24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52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Primeras Luchas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691432" y="1634133"/>
            <a:ext cx="5315396" cy="4616648"/>
          </a:xfrm>
        </p:spPr>
        <p:txBody>
          <a:bodyPr/>
          <a:lstStyle/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Medina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luchó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rechazo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comunidad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especialmente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habitantes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conflictos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fueron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tales que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desencadenaron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btalla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Badr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mequíes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creyentes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Alá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Despues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vinieron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batallas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hasta que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finalmente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victorioso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630.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Extiende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mayor parte de Arabia, y se dirige 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Siria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imperio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Bizantino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s-MX" sz="25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2" descr="http://www.goseewrite.com/wp-content/uploads/2011/07/palmyra-front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828" y="3074045"/>
            <a:ext cx="3545086" cy="228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7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Muerte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1891" y="1504653"/>
            <a:ext cx="5385718" cy="4616648"/>
          </a:xfrm>
        </p:spPr>
        <p:txBody>
          <a:bodyPr/>
          <a:lstStyle/>
          <a:p>
            <a:pPr eaLnBrk="1" hangingPunct="1"/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632,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vuelve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peregrinar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Ka’ba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última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meses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muere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atacado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enfermedad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13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 de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del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  <a:p>
            <a:pPr eaLnBrk="1" hangingPunct="1"/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acontecimientos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encuentran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narra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Islam, y al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mismo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muerte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Toda la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península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arábiga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hasta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Irak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Palestina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compartían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obedecían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leyes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profeta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miraban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hacia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orar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388" name="Picture 5" descr="http://rapg.files.wordpress.com/2013/10/mahoma-y-sus-seguidores-parten-hacia-la-me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44" y="1758033"/>
            <a:ext cx="3327424" cy="480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6706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410" name="Picture 8" descr="http://www.hdwallpaperspin.com/wp-content/uploads/2013/06/islam_by_khaled_etman-d35n1r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70"/>
            <a:ext cx="9767051" cy="687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1553022" y="-166315"/>
            <a:ext cx="8340328" cy="1643063"/>
          </a:xfrm>
        </p:spPr>
        <p:txBody>
          <a:bodyPr/>
          <a:lstStyle/>
          <a:p>
            <a:pPr eaLnBrk="1" hangingPunct="1"/>
            <a:r>
              <a:rPr lang="en-US" sz="6187">
                <a:latin typeface="Berlin Sans FB Demi" pitchFamily="34" charset="0"/>
              </a:rPr>
              <a:t>Doctrinas del Islam</a:t>
            </a:r>
          </a:p>
        </p:txBody>
      </p:sp>
    </p:spTree>
    <p:extLst>
      <p:ext uri="{BB962C8B-B14F-4D97-AF65-F5344CB8AC3E}">
        <p14:creationId xmlns:p14="http://schemas.microsoft.com/office/powerpoint/2010/main" val="2135412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70603216"/>
              </p:ext>
            </p:extLst>
          </p:nvPr>
        </p:nvGraphicFramePr>
        <p:xfrm>
          <a:off x="1925836" y="1634133"/>
          <a:ext cx="8340328" cy="461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901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Enseñan que </a:t>
            </a:r>
            <a:r>
              <a:rPr lang="es-MX" sz="23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Jesús no fue crucificado</a:t>
            </a:r>
            <a:r>
              <a:rPr lang="es-MX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las autoridades crucificaron a otras persona creyendo que era él. Jesús fue al cielo y retornará, aceptará las enseñanzas del Islam y morirá.</a:t>
            </a:r>
          </a:p>
          <a:p>
            <a:pPr eaLnBrk="1" hangingPunct="1"/>
            <a:r>
              <a:rPr lang="es-MX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Enseñan que el </a:t>
            </a:r>
            <a:r>
              <a:rPr lang="es-MX" sz="23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E.S. es sólo una emanación de Dios </a:t>
            </a:r>
            <a:r>
              <a:rPr lang="es-MX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no una persona. Ellos creen que Jesús en la cuna habló profetizando la venida de Mahoma y después se refirió a él cuando prometió la venida de un Consolador (</a:t>
            </a:r>
            <a:r>
              <a:rPr lang="es-MX" sz="23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es-MX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14:16-26).</a:t>
            </a:r>
          </a:p>
          <a:p>
            <a:pPr eaLnBrk="1" hangingPunct="1"/>
            <a:r>
              <a:rPr lang="es-MX" sz="23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creen en la Trinidad</a:t>
            </a:r>
            <a:r>
              <a:rPr lang="es-MX" sz="2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pues la consideran adoración a tres dioses: Jesús, María y Dios Padre.</a:t>
            </a:r>
          </a:p>
        </p:txBody>
      </p:sp>
    </p:spTree>
    <p:extLst>
      <p:ext uri="{BB962C8B-B14F-4D97-AF65-F5344CB8AC3E}">
        <p14:creationId xmlns:p14="http://schemas.microsoft.com/office/powerpoint/2010/main" val="19935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836" y="1518047"/>
            <a:ext cx="8340328" cy="4847704"/>
          </a:xfrm>
        </p:spPr>
        <p:txBody>
          <a:bodyPr/>
          <a:lstStyle/>
          <a:p>
            <a:pPr eaLnBrk="1" hangingPunct="1"/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Creen que </a:t>
            </a:r>
            <a:r>
              <a:rPr lang="es-MX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ángeles interceden antes Dios por los hombres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Algunos llaman al </a:t>
            </a:r>
            <a:r>
              <a:rPr lang="es-MX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Arcangel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Gabril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Espíritu Santo. Los </a:t>
            </a:r>
            <a:r>
              <a:rPr lang="es-MX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jinn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(genios) son espíritus buenos y malos, en un nivel inferior a los ángeles y superior a los hombres. Uno de ellos es </a:t>
            </a:r>
            <a:r>
              <a:rPr lang="es-MX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Shaitin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(Satanás), también llamado </a:t>
            </a:r>
            <a:r>
              <a:rPr lang="es-MX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Iblis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(del término griego </a:t>
            </a:r>
            <a:r>
              <a:rPr lang="es-MX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diabolos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Es el tentador y encabeza un grupo de espíritus malos, los </a:t>
            </a:r>
            <a:r>
              <a:rPr lang="es-MX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Shaiyatin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Islam enseña que </a:t>
            </a:r>
            <a:r>
              <a:rPr lang="es-MX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Dios ha dado 4 libros a la humanidad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Ley (Torá) dada a Moisés, los Salmos (</a:t>
            </a:r>
            <a:r>
              <a:rPr lang="es-MX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Zabur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dados a David, el Evangelio (</a:t>
            </a:r>
            <a:r>
              <a:rPr lang="es-MX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Injil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dado a Jesús, y el Corán dado a Mahoma. El Corán es la revelación final, y ellos creen que la Biblia ha sido modificada por los cristianos para ajustarla a sus creencias..</a:t>
            </a:r>
          </a:p>
        </p:txBody>
      </p:sp>
    </p:spTree>
    <p:extLst>
      <p:ext uri="{BB962C8B-B14F-4D97-AF65-F5344CB8AC3E}">
        <p14:creationId xmlns:p14="http://schemas.microsoft.com/office/powerpoint/2010/main" val="98473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1">
            <a:extLst>
              <a:ext uri="{FF2B5EF4-FFF2-40B4-BE49-F238E27FC236}">
                <a16:creationId xmlns="" xmlns:a16="http://schemas.microsoft.com/office/drawing/2014/main" id="{8BEF7796-7E48-0A4F-A211-7BF9B11D8E3D}"/>
              </a:ext>
            </a:extLst>
          </p:cNvPr>
          <p:cNvSpPr/>
          <p:nvPr/>
        </p:nvSpPr>
        <p:spPr>
          <a:xfrm>
            <a:off x="3097517" y="1959418"/>
            <a:ext cx="5996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Efesios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2.8-9 (RVR1960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</a:p>
          <a:p>
            <a:r>
              <a:rPr lang="en-US" sz="2400" b="1" baseline="30000" dirty="0">
                <a:solidFill>
                  <a:schemeClr val="bg1"/>
                </a:solidFill>
              </a:rPr>
              <a:t>8 </a:t>
            </a:r>
            <a:r>
              <a:rPr lang="en-US" sz="2400" dirty="0" err="1" smtClean="0">
                <a:solidFill>
                  <a:schemeClr val="bg1"/>
                </a:solidFill>
              </a:rPr>
              <a:t>Porque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gracia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sois</a:t>
            </a:r>
            <a:r>
              <a:rPr lang="en-US" sz="2400" dirty="0" smtClean="0">
                <a:solidFill>
                  <a:schemeClr val="bg1"/>
                </a:solidFill>
              </a:rPr>
              <a:t> salvos </a:t>
            </a:r>
            <a:r>
              <a:rPr lang="en-US" sz="2400" dirty="0" err="1" smtClean="0">
                <a:solidFill>
                  <a:schemeClr val="bg1"/>
                </a:solidFill>
              </a:rPr>
              <a:t>por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medio</a:t>
            </a:r>
            <a:r>
              <a:rPr lang="en-US" sz="2400" dirty="0" smtClean="0">
                <a:solidFill>
                  <a:schemeClr val="bg1"/>
                </a:solidFill>
              </a:rPr>
              <a:t> de la </a:t>
            </a:r>
            <a:r>
              <a:rPr lang="en-US" sz="2400" dirty="0" err="1" smtClean="0">
                <a:solidFill>
                  <a:schemeClr val="bg1"/>
                </a:solidFill>
              </a:rPr>
              <a:t>fe</a:t>
            </a:r>
            <a:r>
              <a:rPr lang="en-US" sz="2400" dirty="0" smtClean="0">
                <a:solidFill>
                  <a:schemeClr val="bg1"/>
                </a:solidFill>
              </a:rPr>
              <a:t>; y </a:t>
            </a:r>
            <a:r>
              <a:rPr lang="en-US" sz="2400" dirty="0" err="1" smtClean="0">
                <a:solidFill>
                  <a:schemeClr val="bg1"/>
                </a:solidFill>
              </a:rPr>
              <a:t>esto</a:t>
            </a:r>
            <a:r>
              <a:rPr lang="en-US" sz="2400" dirty="0" smtClean="0">
                <a:solidFill>
                  <a:schemeClr val="bg1"/>
                </a:solidFill>
              </a:rPr>
              <a:t> no de </a:t>
            </a:r>
            <a:r>
              <a:rPr lang="en-US" sz="2400" dirty="0" err="1" smtClean="0">
                <a:solidFill>
                  <a:schemeClr val="bg1"/>
                </a:solidFill>
              </a:rPr>
              <a:t>vosotros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pues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es</a:t>
            </a:r>
            <a:r>
              <a:rPr lang="en-US" sz="2400" dirty="0" smtClean="0">
                <a:solidFill>
                  <a:schemeClr val="bg1"/>
                </a:solidFill>
              </a:rPr>
              <a:t> don de Dios; </a:t>
            </a:r>
            <a:r>
              <a:rPr lang="en-US" sz="1600" dirty="0" smtClean="0">
                <a:solidFill>
                  <a:schemeClr val="bg1"/>
                </a:solidFill>
              </a:rPr>
              <a:t>9 </a:t>
            </a:r>
            <a:r>
              <a:rPr lang="en-US" sz="2400" dirty="0" smtClean="0">
                <a:solidFill>
                  <a:schemeClr val="bg1"/>
                </a:solidFill>
              </a:rPr>
              <a:t>no </a:t>
            </a:r>
            <a:r>
              <a:rPr lang="en-US" sz="2400" dirty="0" err="1" smtClean="0">
                <a:solidFill>
                  <a:schemeClr val="bg1"/>
                </a:solidFill>
              </a:rPr>
              <a:t>por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obras</a:t>
            </a:r>
            <a:r>
              <a:rPr lang="en-US" sz="2400" dirty="0" smtClean="0">
                <a:solidFill>
                  <a:schemeClr val="bg1"/>
                </a:solidFill>
              </a:rPr>
              <a:t>, para que </a:t>
            </a:r>
            <a:r>
              <a:rPr lang="en-US" sz="2400" dirty="0" err="1" smtClean="0">
                <a:solidFill>
                  <a:schemeClr val="bg1"/>
                </a:solidFill>
              </a:rPr>
              <a:t>nadie</a:t>
            </a:r>
            <a:r>
              <a:rPr lang="en-US" sz="2400" dirty="0" smtClean="0">
                <a:solidFill>
                  <a:schemeClr val="bg1"/>
                </a:solidFill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</a:rPr>
              <a:t>gloríe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77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836" y="1454423"/>
            <a:ext cx="8340328" cy="4616648"/>
          </a:xfrm>
        </p:spPr>
        <p:txBody>
          <a:bodyPr/>
          <a:lstStyle/>
          <a:p>
            <a:pPr eaLnBrk="1" hangingPunct="1"/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enseña que </a:t>
            </a:r>
            <a:r>
              <a:rPr lang="es-MX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todo lo que sucede (bueno o malo) ha sido predestinado por Alá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aún la fe o la incredulidad. El deber del hombre es someterse a la voluntad de Dios abrazando la fe del Islam y cumpliendo sus requisitos.</a:t>
            </a:r>
          </a:p>
          <a:p>
            <a:pPr eaLnBrk="1" hangingPunct="1"/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enseña que en </a:t>
            </a:r>
            <a:r>
              <a:rPr lang="es-MX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día final 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sonará la trompeta y todos los muertos resucitarán. Todos los no musulmanes irán al infierno. De cada musulmán los hecho malos y bueno se pesarán en la balanza. Si pesan más los bueno, entrarán en el paraíso, a menos que Dios en su soberanía opte por rechazarlo. Si los hechos malos pesan más, será echado al infierno.</a:t>
            </a:r>
          </a:p>
          <a:p>
            <a:pPr eaLnBrk="1" hangingPunct="1"/>
            <a:r>
              <a:rPr lang="es-MX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paraíso </a:t>
            </a:r>
            <a:r>
              <a:rPr lang="es-MX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lugar de gran placer, ríos hermosos, jardines, frutas deliciosas y mujeres bellas para el deleite de los hombres.</a:t>
            </a:r>
          </a:p>
        </p:txBody>
      </p:sp>
    </p:spTree>
    <p:extLst>
      <p:ext uri="{BB962C8B-B14F-4D97-AF65-F5344CB8AC3E}">
        <p14:creationId xmlns:p14="http://schemas.microsoft.com/office/powerpoint/2010/main" val="355686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Islam…</a:t>
            </a:r>
          </a:p>
        </p:txBody>
      </p:sp>
      <p:sp>
        <p:nvSpPr>
          <p:cNvPr id="33793" name="Rectangle 1"/>
          <p:cNvSpPr>
            <a:spLocks noGrp="1" noChangeArrowheads="1"/>
          </p:cNvSpPr>
          <p:nvPr>
            <p:ph idx="1"/>
          </p:nvPr>
        </p:nvSpPr>
        <p:spPr>
          <a:xfrm>
            <a:off x="1640086" y="1634133"/>
            <a:ext cx="5537523" cy="4616648"/>
          </a:xfrm>
        </p:spPr>
        <p:txBody>
          <a:bodyPr/>
          <a:lstStyle/>
          <a:p>
            <a:pPr eaLnBrk="1" hangingPunct="1"/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pretende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nueva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restauración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religión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Dios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único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ruptura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las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revelaciones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judíos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cristianos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inscribe entre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profetas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Noé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Abraham,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Moisés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3796" name="Picture 4" descr="https://encrypted-tbn1.gstatic.com/images?q=tbn:ANd9GcQM0ERufxSBM1hWU6JUUqBQ6WKSoGa9F_-3bHjFZd5tR9qnc2XSG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612" y="2382883"/>
            <a:ext cx="3492048" cy="2615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580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build="p" bldLvl="5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Anunciado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profetas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91432" y="1634133"/>
            <a:ext cx="8505527" cy="4616648"/>
          </a:xfrm>
        </p:spPr>
        <p:txBody>
          <a:bodyPr/>
          <a:lstStyle/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profetas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Dios;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algunos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mensajeros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(Abraham,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Moisés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monitores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Noé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Lot, Abraham,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Moisés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otros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árabes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(Idris,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Salih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Had).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profetas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tambien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David,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Elías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Eliseo…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anunció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61, 6);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mas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último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profetas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67495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 bldLvl="5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http://www.tamarbuta.com/wp-content/uploads/2012/05/andalus%C3%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4" r="7764"/>
          <a:stretch>
            <a:fillRect/>
          </a:stretch>
        </p:blipFill>
        <p:spPr bwMode="auto">
          <a:xfrm>
            <a:off x="1524000" y="2233"/>
            <a:ext cx="9144000" cy="685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"/>
          <p:cNvSpPr>
            <a:spLocks noGrp="1" noChangeArrowheads="1"/>
          </p:cNvSpPr>
          <p:nvPr>
            <p:ph type="title"/>
          </p:nvPr>
        </p:nvSpPr>
        <p:spPr>
          <a:xfrm>
            <a:off x="1603251" y="5381253"/>
            <a:ext cx="8340328" cy="1643063"/>
          </a:xfrm>
        </p:spPr>
        <p:txBody>
          <a:bodyPr/>
          <a:lstStyle/>
          <a:p>
            <a:pPr eaLnBrk="1" hangingPunct="1"/>
            <a:r>
              <a:rPr lang="en-US" sz="8086" b="1">
                <a:latin typeface="Berlin Sans FB Demi" pitchFamily="34" charset="0"/>
              </a:rPr>
              <a:t>El Corán</a:t>
            </a:r>
          </a:p>
        </p:txBody>
      </p:sp>
    </p:spTree>
    <p:extLst>
      <p:ext uri="{BB962C8B-B14F-4D97-AF65-F5344CB8AC3E}">
        <p14:creationId xmlns:p14="http://schemas.microsoft.com/office/powerpoint/2010/main" val="11313623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41662" y="1504652"/>
            <a:ext cx="5923731" cy="5353348"/>
          </a:xfrm>
        </p:spPr>
        <p:txBody>
          <a:bodyPr/>
          <a:lstStyle/>
          <a:p>
            <a:pPr eaLnBrk="1" hangingPunct="1"/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Coran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proviene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raíz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semítica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leer,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recitar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decir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 “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recitación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eaLnBrk="1" hangingPunct="1"/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/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palabra, la palabra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misma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Alá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escrito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árabe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lengua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Dios, de Adan y de Abraham. </a:t>
            </a:r>
          </a:p>
          <a:p>
            <a:pPr eaLnBrk="1" hangingPunct="1"/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diferencia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el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la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segunda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inspirada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Dios a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través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hombres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imperfectos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marcados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época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historia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dictado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Alá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palabra. </a:t>
            </a:r>
          </a:p>
          <a:p>
            <a:pPr eaLnBrk="1" hangingPunct="1"/>
            <a:endParaRPr lang="en-US" sz="210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5" descr="http://www.grupotomo.com.mx/images/media/lowres/434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197" y="2011412"/>
            <a:ext cx="2429992" cy="34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1431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 bldLvl="5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375" i="1" dirty="0"/>
              <a:t>“Se </a:t>
            </a:r>
            <a:r>
              <a:rPr lang="en-US" sz="3375" i="1" dirty="0" err="1"/>
              <a:t>copia</a:t>
            </a:r>
            <a:r>
              <a:rPr lang="en-US" sz="3375" i="1" dirty="0"/>
              <a:t> el </a:t>
            </a:r>
            <a:r>
              <a:rPr lang="en-US" sz="3375" i="1" dirty="0" err="1"/>
              <a:t>Corán</a:t>
            </a:r>
            <a:r>
              <a:rPr lang="en-US" sz="3375" i="1" dirty="0"/>
              <a:t> </a:t>
            </a:r>
            <a:r>
              <a:rPr lang="en-US" sz="3375" i="1" dirty="0" err="1"/>
              <a:t>en</a:t>
            </a:r>
            <a:r>
              <a:rPr lang="en-US" sz="3375" i="1" dirty="0"/>
              <a:t> un </a:t>
            </a:r>
            <a:r>
              <a:rPr lang="en-US" sz="3375" i="1" dirty="0" err="1"/>
              <a:t>libro</a:t>
            </a:r>
            <a:r>
              <a:rPr lang="en-US" sz="3375" i="1" dirty="0"/>
              <a:t>, se le </a:t>
            </a:r>
            <a:r>
              <a:rPr lang="en-US" sz="3375" i="1" dirty="0" err="1"/>
              <a:t>pronuncia</a:t>
            </a:r>
            <a:r>
              <a:rPr lang="en-US" sz="3375" i="1" dirty="0"/>
              <a:t> con la </a:t>
            </a:r>
            <a:r>
              <a:rPr lang="en-US" sz="3375" i="1" dirty="0" err="1"/>
              <a:t>lengua</a:t>
            </a:r>
            <a:r>
              <a:rPr lang="en-US" sz="3375" i="1" dirty="0"/>
              <a:t>, se le </a:t>
            </a:r>
            <a:r>
              <a:rPr lang="en-US" sz="3375" i="1" dirty="0" err="1"/>
              <a:t>recuerda</a:t>
            </a:r>
            <a:r>
              <a:rPr lang="en-US" sz="3375" i="1" dirty="0"/>
              <a:t> </a:t>
            </a:r>
            <a:r>
              <a:rPr lang="en-US" sz="3375" i="1" dirty="0" err="1"/>
              <a:t>en</a:t>
            </a:r>
            <a:r>
              <a:rPr lang="en-US" sz="3375" i="1" dirty="0"/>
              <a:t> el </a:t>
            </a:r>
            <a:r>
              <a:rPr lang="en-US" sz="3375" i="1" dirty="0" err="1"/>
              <a:t>corazón</a:t>
            </a:r>
            <a:r>
              <a:rPr lang="en-US" sz="3375" i="1" dirty="0"/>
              <a:t>, </a:t>
            </a:r>
            <a:r>
              <a:rPr lang="en-US" sz="3375" i="1" dirty="0" err="1"/>
              <a:t>pero</a:t>
            </a:r>
            <a:r>
              <a:rPr lang="en-US" sz="3375" i="1" dirty="0"/>
              <a:t> </a:t>
            </a:r>
            <a:r>
              <a:rPr lang="en-US" sz="3375" i="1" dirty="0" err="1"/>
              <a:t>sigue</a:t>
            </a:r>
            <a:r>
              <a:rPr lang="en-US" sz="3375" i="1" dirty="0"/>
              <a:t> </a:t>
            </a:r>
            <a:r>
              <a:rPr lang="en-US" sz="3375" i="1" dirty="0" err="1"/>
              <a:t>estando</a:t>
            </a:r>
            <a:r>
              <a:rPr lang="en-US" sz="3375" i="1" dirty="0"/>
              <a:t> </a:t>
            </a:r>
            <a:r>
              <a:rPr lang="en-US" sz="3375" i="1" dirty="0" err="1"/>
              <a:t>en</a:t>
            </a:r>
            <a:r>
              <a:rPr lang="en-US" sz="3375" i="1" dirty="0"/>
              <a:t> el </a:t>
            </a:r>
            <a:r>
              <a:rPr lang="en-US" sz="3375" i="1" dirty="0" err="1"/>
              <a:t>centro</a:t>
            </a:r>
            <a:r>
              <a:rPr lang="en-US" sz="3375" i="1" dirty="0"/>
              <a:t> de Dios, sin verse </a:t>
            </a:r>
            <a:r>
              <a:rPr lang="en-US" sz="3375" i="1" dirty="0" err="1"/>
              <a:t>alterado</a:t>
            </a:r>
            <a:r>
              <a:rPr lang="en-US" sz="3375" i="1" dirty="0"/>
              <a:t> </a:t>
            </a:r>
            <a:r>
              <a:rPr lang="en-US" sz="3375" i="1" dirty="0" err="1"/>
              <a:t>en</a:t>
            </a:r>
            <a:r>
              <a:rPr lang="en-US" sz="3375" i="1" dirty="0"/>
              <a:t> </a:t>
            </a:r>
            <a:r>
              <a:rPr lang="en-US" sz="3375" i="1" dirty="0" err="1"/>
              <a:t>su</a:t>
            </a:r>
            <a:r>
              <a:rPr lang="en-US" sz="3375" i="1" dirty="0"/>
              <a:t> </a:t>
            </a:r>
            <a:r>
              <a:rPr lang="en-US" sz="3375" i="1" dirty="0" err="1"/>
              <a:t>paso</a:t>
            </a:r>
            <a:r>
              <a:rPr lang="en-US" sz="3375" i="1" dirty="0"/>
              <a:t> a las </a:t>
            </a:r>
            <a:r>
              <a:rPr lang="en-US" sz="3375" i="1" dirty="0" err="1"/>
              <a:t>hojas</a:t>
            </a:r>
            <a:r>
              <a:rPr lang="en-US" sz="3375" i="1" dirty="0"/>
              <a:t> </a:t>
            </a:r>
            <a:r>
              <a:rPr lang="en-US" sz="3375" i="1" dirty="0" err="1"/>
              <a:t>escritas</a:t>
            </a:r>
            <a:r>
              <a:rPr lang="en-US" sz="3375" i="1" dirty="0"/>
              <a:t> o al </a:t>
            </a:r>
            <a:r>
              <a:rPr lang="en-US" sz="3375" i="1" dirty="0" err="1"/>
              <a:t>espiritu</a:t>
            </a:r>
            <a:r>
              <a:rPr lang="en-US" sz="3375" i="1" dirty="0"/>
              <a:t> de </a:t>
            </a:r>
            <a:r>
              <a:rPr lang="en-US" sz="3375" i="1" dirty="0" err="1"/>
              <a:t>los</a:t>
            </a:r>
            <a:r>
              <a:rPr lang="en-US" sz="3375" i="1" dirty="0"/>
              <a:t> hombres.” (Al </a:t>
            </a:r>
            <a:r>
              <a:rPr lang="en-US" sz="3375" i="1" dirty="0" err="1"/>
              <a:t>Ghazali</a:t>
            </a:r>
            <a:r>
              <a:rPr lang="en-US" sz="3375" i="1" dirty="0"/>
              <a:t> [1058-1111])</a:t>
            </a:r>
          </a:p>
          <a:p>
            <a:pPr eaLnBrk="1" hangingPunct="1"/>
            <a:r>
              <a:rPr lang="en-US" sz="3375" dirty="0"/>
              <a:t>El </a:t>
            </a:r>
            <a:r>
              <a:rPr lang="en-US" sz="3375" dirty="0" err="1"/>
              <a:t>Corán</a:t>
            </a:r>
            <a:r>
              <a:rPr lang="en-US" sz="3375" dirty="0"/>
              <a:t> se </a:t>
            </a:r>
            <a:r>
              <a:rPr lang="en-US" sz="3375" dirty="0" err="1"/>
              <a:t>compone</a:t>
            </a:r>
            <a:r>
              <a:rPr lang="en-US" sz="3375" dirty="0"/>
              <a:t> de 114 </a:t>
            </a:r>
            <a:r>
              <a:rPr lang="en-US" sz="3375" dirty="0" err="1"/>
              <a:t>suras</a:t>
            </a:r>
            <a:r>
              <a:rPr lang="en-US" sz="3375" dirty="0"/>
              <a:t> (</a:t>
            </a:r>
            <a:r>
              <a:rPr lang="en-US" sz="3375" dirty="0" err="1"/>
              <a:t>capítulos</a:t>
            </a:r>
            <a:r>
              <a:rPr lang="en-US" sz="3375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6959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Mediante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revelaciones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arcangel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Gabriel 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conservado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originalmente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escrito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cerámica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cueros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posteriormente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reunido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Zaid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d’Thabit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ejemplar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antiguo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del 776. </a:t>
            </a:r>
          </a:p>
          <a:p>
            <a:pPr eaLnBrk="1" hangingPunct="1"/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presentación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clasificada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según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longitud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mas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larga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mas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corta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hace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lectura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difícil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mezcla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cronología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borra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encadenamiento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ideas, etc. 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Contiene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dispersión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0573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 bldLvl="5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E9CA41E-5C43-48D1-B717-A716C4646AFE}"/>
              </a:ext>
            </a:extLst>
          </p:cNvPr>
          <p:cNvSpPr txBox="1"/>
          <p:nvPr/>
        </p:nvSpPr>
        <p:spPr>
          <a:xfrm>
            <a:off x="693576" y="2286705"/>
            <a:ext cx="10804848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666" b="1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Oremos</a:t>
            </a:r>
            <a:endParaRPr lang="es-MX" sz="10666" b="1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460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0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7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DE9CA41E-5C43-48D1-B717-A716C4646AFE}"/>
              </a:ext>
            </a:extLst>
          </p:cNvPr>
          <p:cNvSpPr txBox="1"/>
          <p:nvPr/>
        </p:nvSpPr>
        <p:spPr>
          <a:xfrm>
            <a:off x="693576" y="1560567"/>
            <a:ext cx="10804848" cy="337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666" b="1" dirty="0" smtClean="0">
                <a:solidFill>
                  <a:schemeClr val="bg1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Gracias y bendiciones</a:t>
            </a:r>
            <a:endParaRPr lang="es-MX" sz="10666" b="1" dirty="0">
              <a:solidFill>
                <a:schemeClr val="bg1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6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E72DCDD-4997-432A-B7FC-7C291AE54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01BBDDC-1284-4F91-844B-59C2A2D2D05A}"/>
              </a:ext>
            </a:extLst>
          </p:cNvPr>
          <p:cNvSpPr txBox="1"/>
          <p:nvPr/>
        </p:nvSpPr>
        <p:spPr>
          <a:xfrm>
            <a:off x="457200" y="6227163"/>
            <a:ext cx="6568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INSTITUTO DE LIDERES CRISTIANOS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1518A944-31DF-4F70-A542-0FA15CD1EFE1}"/>
              </a:ext>
            </a:extLst>
          </p:cNvPr>
          <p:cNvCxnSpPr/>
          <p:nvPr/>
        </p:nvCxnSpPr>
        <p:spPr>
          <a:xfrm>
            <a:off x="591125" y="6578145"/>
            <a:ext cx="102523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3">
            <a:extLst>
              <a:ext uri="{FF2B5EF4-FFF2-40B4-BE49-F238E27FC236}">
                <a16:creationId xmlns="" xmlns:a16="http://schemas.microsoft.com/office/drawing/2014/main" id="{D594CBD1-3DE0-4C9B-9183-CC5A9D051771}"/>
              </a:ext>
            </a:extLst>
          </p:cNvPr>
          <p:cNvSpPr/>
          <p:nvPr/>
        </p:nvSpPr>
        <p:spPr>
          <a:xfrm>
            <a:off x="-1" y="1626818"/>
            <a:ext cx="12192001" cy="187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600"/>
              </a:spcBef>
            </a:pPr>
            <a:r>
              <a:rPr lang="es-MX" sz="11733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Times New Roman" panose="02020603050405020304" pitchFamily="18" charset="0"/>
                <a:cs typeface="Aharoni" pitchFamily="2" charset="-79"/>
              </a:rPr>
              <a:t>Islam</a:t>
            </a:r>
            <a:endParaRPr lang="es-MX" sz="11733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Times New Roman" panose="02020603050405020304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2016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509" name="Picture 5" descr="http://thumbs.dreamstime.com/z/symbol-islam-mosque-ramadan-green-silhouette-34715679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1" b="7879"/>
          <a:stretch/>
        </p:blipFill>
        <p:spPr bwMode="auto">
          <a:xfrm>
            <a:off x="1994919" y="188640"/>
            <a:ext cx="8404684" cy="659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404194"/>
            <a:ext cx="8340328" cy="4933652"/>
          </a:xfrm>
        </p:spPr>
        <p:txBody>
          <a:bodyPr/>
          <a:lstStyle/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tercera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última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reveladas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apoya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libro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sagrado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tiene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profeta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2010, 1.500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millones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personas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profesaban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Islam.</a:t>
            </a:r>
          </a:p>
          <a:p>
            <a:pPr eaLnBrk="1" hangingPunct="1"/>
            <a:r>
              <a:rPr lang="es-MX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comunidades más numerosas se encuentran en países no árabes: Indonesia, con 200 millones de musulmanes, ocupa el primer puesto, seguida de Pakistán, que acoge a más 159 millones de fieles.</a:t>
            </a:r>
            <a:endParaRPr lang="en-US" sz="25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87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1925836" y="1634133"/>
            <a:ext cx="8340328" cy="1896443"/>
          </a:xfrm>
        </p:spPr>
        <p:txBody>
          <a:bodyPr/>
          <a:lstStyle/>
          <a:p>
            <a:pPr eaLnBrk="1" hangingPunct="1"/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Islam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pretende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rectificar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las dos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reveladas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Judaísmo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Cristianismo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religiones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irreconciliables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s-MX" sz="253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AutoShape 6" descr="data:image/jpeg;base64,/9j/4AAQSkZJRgABAQAAAQABAAD/2wCEAAkGBxQSEhUUEhQVFRQUFRQYFxUXFxQXFRUYFxQXGBcUFxUYHCggGBwlHBcXITEhJSkrLi4uGh8zODMsNygtLisBCgoKDg0OGhAQGiwkHyQsLCwsLCwsLCwsLCwsLCwsLCwsLCwsLCwsLCwsLCwsLCwsLCwsLCwsLCwsLCwsLCwsLP/AABEIAMUA/wMBEQACEQEDEQH/xAAbAAACAwEBAQAAAAAAAAAAAAAAAQIDBAYFB//EAEkQAAEDAgEHBwcKBAQHAQAAAAEAAhEDITEEBRJBUWFxBhMiMoGRoTNCUnKSscEWI1NiorLR4eLwY4LC0gckQ/EUJTVzdKOzFf/EABsBAQACAwEBAAAAAAAAAAAAAAABAgMEBQYH/8QAOBEAAgECBAMECAYCAgMAAAAAAAECAxEEEiExBRNBMlFhcRQVIoGRobHRIzNSweHwBkI1UyU0Q//aAAwDAQACEQMRAD8A+gVmUw17qkQSb4uvsWFOd0olZRgotyMBzwwWZTEAWJif32rJypPdmD0iC0jErp55MEFoLpsYAjiNas6Wu5VYjTVG3Js8NdGkA2x0vDBY5UZLZmaGIi7XR5xzu8OJEaM4QNR/BZeUrGvz5X0NGX5zaTDBIIvdw4RBVYU5LdmSrWi3ojP/APrPbIADTOImbeaZxVuUn1Kc+S2ViWS57e3rdIEyZJnCIGzBRKinsTDEyW+pLLM9vcegdEDx4pCiluKmJk37OhS3PFWLuJsRqGOtW5USvpE+8Tc7VRMPN4xucNWoJyo9xCrzXUg7OdUkHTdbD8xr7VPLj3EOtO97milnyo3YZ2zbaqujFl44maKcpzrUeesQNQGr8VMaUYlZ15yE3OVTSDi8zgb7owU8uNrEc6V73NdbPdR0BggknASdUR46ljVGK3MssTOWkSipnirYaRBBM2AnCBHerKlEo8RPvINzrUGl0utfgdynlR0IVeeviQbnGrjpu1WJtbCynJHuI5s+8Qy58OGmRJnEyd06lOREcyVnqJmXVAID3d5TJF9CFUktmAy2p6btd9IzeB8EyR7hzJ94hltSZ03TxKZI2tYcyV73NQzzVFi6bY2lU5MTL6RNEKed6o88njfxKl0ovoVVea6l1DPdQHpGRjH4KsqMeheOJmnqAz5U14buItwiU5MR6TIryjO9Q4PIsMLXgT2Y96mNKK3RWVeT2YDO9WR0jA4XvN1PKiPSJ95B2dKpAGmbb4JvN1PLj3EOtPa5KrnN5EaRdsdg4buChU1e4lWbVrnpZsyjnW6JxG0DDVx7lhqJxdzZoyVRWZ5WdasuA1AGPaMrNTVka1aV2YlkMIIBoCTmWBnGey5UX1Ja0uJhgzx9ylhaEShAwEAkAIBoAQAgAFAJAWUqpa4OaYIwUNXVmWUnF3RH4KSBIQPSnHZCE3IoQCAZd4ITcIQgYahNgIQBZARQgaAdPEThIn4oyVuNzpJO0psg9WQQg05DlJpO0hfURtB/NUnHMrGSnNweZDzkfnCPRJHiSfElKfZuKvaaMquYwQEgO/4oSXVR0RuMW6ttY4qq3LPYqc2N/BWK2IoQCASAZQCQAgBANyEiQgYQkbnz+SWFyKEDKASAEA0AFASfFomYvxk4bohQiXboX1aIbTa6ekSQRsj/AHHeoTbk0XcUop9TO26sURJzcd3jdQCIG9SBBCBIAQAgNOcx87U9YqlPsoyVu2/MzBXMYIAQEnPnvQlsUoQJACAEAyfBAJACAEAIAQAgBACAEAIAQDQCBQDlAWPcS2+omO0D8AoW5ZttFSkqOUAIBIAQAgBAac5D52p6x96rT7KMlXtvzMysYwQAgGUAIBu4ISxBCCRA/fZ+agnQUbVIEAhAEIBIAQAgJNCEihAMhANgE3v2wjCsRIQAhAkA0BY+jAaZB0hMC5HHYoTLONrEQ3bbbNvghFu8k3R1z+9uxNSVlG8N1b/j+SK4eXoRZE3mE1Ct1BrRNzAvf8E1CSIKSokAIDRl5+dqeu77xVYdlF6vbfmzOrFBhAJACAcoCdJwGIn3dqhllYrUlQQAgGSgEgJBCRQhAkAIAQAgBACAaAEAkBJjZMDFCUr7Fj2EAzt17dV+ChMs1oVBSUC0b0AIBsnUhKFooQEIAIQF+cfK1PXd71Wn2UZKvbfmZ1YxggBAJzgASSABiSYA4k2ChyUVdloxcnZIz/8AHNPUa+p6jSW+2Yb4rUqY+hDdm1DAVpdLE6Tq5Iih7T2z3NlasuLU9ops2Y8Mlu5Fjslys4UG+1Und5mxR60f/W/gyfV0f1lVRuUt62Tkjc8e5wCuuKwXai17n9ij4a/9ZJ/3zKjnAN8oypT3uYS32myFnp8QoT2kYZ4CtHpc00azXiWODhtBB9y3IyUldM1JQlF2krFrBJClkLclUEOIGoqFsHuQJUkCQAgBACAEBIFCRShBXWyhrBL3Bo3kCeG1VlOMe07F4QlPsq559XPlIdXSdwbA73QsDxcOl2b9LhOKqbR/v0LaWca7/J5M8zeb7JxDYWN4p9I/M2vU04r25pe9fcvq5XlLmOqHJXDpCW9MSIxEtk33b1VYiaXZLS4TeWXmR18TAc9wYdScODgT3ODVZYt9YiXAK9rxd/h9zTRztRdi7ROx4LftdXxWWOKpvfQ0K3DcRS7UTe0YHUcDiCNoOsLOmmro0nFxdnoTpC+IEAm+4TCMRLKFE1HaLdk3+KhtRV2WjFzlZFL1Yowc2AgsWZf5Wp67vvFVh2V5FqnbfmyhWKAAgAgk6LAHOBgkyWMPo2u931RYazNlzMXxKNL2Yas6WGwDn7U9EevkHJTSIfWJJ1acEj1WdVnYFz+TiMQ81WVl3dTf5lKkrU0dFk+aqTPNk7XX8MFs08HRh/rfz1MUq9SXU0uqsbYua3dIHgs7nCGjaRjyylra5NrwRIIPAyrKSeqZVq245UgprZKx3Wa074v34rFOjTn2ootGpKOzOfznyPpPl1PoP2g6J9ofGVrPDTp60ZNeD2M3OjPSornN16FbJ3RUBe0ecBD27y0dYb29yzUOJtS5ddWZr1uHprPRfuJseCAQQQcCMCF1001dHKacXZjUkAgBACAEAIBVHhoJcYAxJwCiUlFXZaEJTeWK1PNo5RWyl/N5Mw+tAmPSM2YN5utGeIlPSOi+Z6HD8HhShzcU7LuOqzXyHptBdlLudecYsBh5/WOG4Y2WJQ6svLGxg7YeGW3V6v7I6TI820aXk6bGb2tAPacSr2RqVK9Wp25N+81lSYjOzL6ZeaYqMNQTLA4aQjHo4qLmR0aijncXbvtoXVaTXCHNDhscAR3FCkZOLvF2PEzhyRyWqPJ82dtPo/Z6vgocUb1LiWIp/wC1146/ycpl/JTKckl+Tu5xmJaBf+akZDuIvwVFFwd4s2s+Dxiy1I5JfL+/25Tm7L21uiBo1fQvD7X5snX9U32ErbpYhPSW5xsfwqphtVrE3ZNUg4YmO+2K2JI5kHZlSsUGHISW5f5Wp67/ALxVYdleRap235soVihobSMACQ94xHWawmOidTnGQDiACRBIK5XEsY6ceXDdnTwGGUnzJbI6vM2aW0Wiw0osBgwei0LXwuEVNZpay+ht1q7notj01umueBlmcX1X83RkDCRidpnUFx62KqVp8ujt39/2RvU6Macc8zZkmZabeuNN2snDsH4rapYClHWWrMM8TN7aI1jJKbbhobGtvRPeFsKhShrGKXlp9DFzJvRu5dSeHAEXBAI7VkjJSimupVqzsxqSBqQZM45CKrYNnDqu2HZwWticPGtGz36My0qrpvwODyrJuacXAQJPON2HW8DbtAx446WAxsqE+XU228jNi8LGtHNHf6jXpjzzVgQAgBACAdgJJAABJJ1ACSTsACiUlFXZaMXJpLqeNVqnKnMpMbc1OgDjcRpO7NInYO2ebUqOoz2mAwEMFTdWpva/kfT8y5op5LTDKYv5zvOe7afgNSslY4+JxM8RPNL3LuN6k1wCACEBwWaz/wA4qcaur6ixrtHfrr/xsfd9TvoWQ8+JCQCA5TlfyWbWBrUWxWFy0W5yLzbB+w61SUbnUwOOy/g1tYPv6fx9Dws25Zz9PTJ+dpkCpq0gerV3E4O3wda2cPUusrObxbAejVc0dnsTK2jjiQGnOflX+sfeqU+yjJW7b8yrJqWm9rR5xA7zirN2VykVdpHvZgoipVdUiwu0bNTB2NAXnKH4+JlUey2PQVPwqKgup0i6hqGHPVYtoujEw3vx8JWpjZuFF266fEzYeOaojHybow1z9ZMDgIPx8FrcNppRc/cZsXLVRPaXUNM8fPlWoxphw0HdGI6QkYTrXNx06tOOjWV6eJtYeMJPbVFeYqtRwgOaGMthLtsfmqYGdWasmsq+JbExhF3tqz3F1TTBACA5fP8AS0axI84A9uB9y4OPhlrX71c6WGlen5HghmjLdTcPVN29128Ghd3hdfm0bPdaHH4jRyVcy2YLonPBACAaA87PlfRphoxqG/qtgx2uI9krUxU9onf4BhVUrOpLaP1N/wDhvkodXe8/6bLbi4xPcCtWG52+M1HGko97+h9HWU82CATCgZw1HkTXbMZQ2+5/vlY8jO9Li1GW9N/I8HJsxvdlbsnFQBw0pfcg6IkmxnYq21sb88XGOHVZx000OgyPkTVZUY85QCGvY4jp30XAxjsCtkOdU4tTlBxUN0107juFkOGCAEBwmcciGT5xDhallAh1rfOS1w9sNcqXyyudhtYrAuMu1H6L+PoZ6zIcQbEEg9hhdNbHkmrMjCEGnOY+dqesVSn2EZK3bYZv6zj6NOoe3QIHiQseKnkoyl4GTCxzVYo6Tkw35t3rx3NH4ricMX4cvP8AZHZxnaXkewukahgz7TJoujzSHdxv4LTx0W6Lt01M+GdqiM3JurLHN1h09hH5LDw2d4OPczJi42kmevHiukahVWyZri0uE6MkDVO2NaxTpRm05a2Lxm4ppdQp5M1ri5oguF4wOwxtx70jSjGTlHS+5Dm2rMtWUqOUAIDmuUjvnQNjB7yuHxJ/ipeB0MIvYfmeHWF/5T3giPAuWzwadqso96+hr8UhekpdzKl6M4IIAQEgReROwzEfihOh4XKB01ANTWMHaRpn765td3qM9rwGnlw1+9nRf4ZPh9cbWsPcXT94KsBxpezB+LO/WQ8+CAIQAgOCzWP+b1PWq/cWNdo79f8A46Pkvqd4SshwBhACAEBxn+Irj/l9EidN2JgSNEiVjmdnhMU1Uv3fcpzvHOuI87RdY26TQ63euhSd4I8rXVqjRjCyGI0508s/1iqU+wjJW/MY8g/1P+3/AFsWtxD/ANeXk/obGB/OR0XJh3QePrA94/Jcjhj9iS8f2OrjF7SZ7K6ZqARNjgVDV9GDnMoyZ+TVNNl2fA+a78VxalKphanMhrH+6P7nQjONaOWW56+SZyp1BZwB9E2P5rpUcVTqrR2fczUnRnDoanVAMSO8LO5RW7MaTJKSAUgEAnGBOEKG7asI5DONfTqOdtw4DBedxNRVKjkdWlHLBIxV9WFyfuPPwWzwt2xC8TXx6vQZnK9UedBCBIAQHPZ6d8/UGx0eyA34LlVHeT8z6DwqOXCQ8v3NnJPOQyfKWOcYY7oP3Ndr4AgFRF2Zkx9DnUXFbrVe4+tysx5AEAIAQHA5q/6xU9ar9wrGu0egr/8AGx8l9TvSsh58aAEAIDg/8Tn3oN3VD9wD4rHM7/BF25eX7kcs/wBP/s0P/k1b9D8tHlMZ+fLzM6ymqX5e6aj/AF3feKrDsovUd5vzJ5AfKDbSqeA0v6Vr42N6El4GfBu1aJ7HJyvFQtPni3EX90rzvDqmWo4vqvodzFxvG/cdIu4c8EAIDLUzbSdc029lvcteWFoy3ijIq1RbMsoZIxnUa0bwL9+KvTo06fZikVlUlLdlxKyFRSlxYqrZUxo6Tmjtv3Kk6sIdppFowlLZHhZ0zvpjRZZusnF1tmoeK5OKxzmssNvr/HzN2jh8ustzDkVTRdNtl8MFrYeShPMZ6iurHlVHfPQfopHtgOP3e/eulwZRzSfU0OJ3yK2xYXYbt69AcS5EqSA0uxARQg8HP8c9v5tmlxl0fY0FzK9uY7Hs/wDH5SdBp7dPmYAViO8dpyX5Yc20U8pktFm1BctHouaLwNRAWSMu84mO4Znk50d+q7/I7bJc4UqgmnUY4bnA+Cvc4c6NSDtKLXuNGmNo71JjsxgzggObyPk49mXOyovaWuLzowdIaTYxwVMutzpVMdGWFVBJ3VtfI6RXOaCAEAID5Zy/y4VMqcAbUmhnaJLvEx2LDN6nquFUuXh031193Q9jObYfo+iyk3uptC6VFWgjw2Jd6smZFkMBdlvlH+u/7xVYdlF6nbfmyzNnlWj0pb7bS34qKqvBotRdqiZKhUI0XCxEHgV4hXhLTdHqnaSOrzdnRtUAEhr9bTr3jau9h8XCqrPR932OZVoSg/A3rcMIFAedlmeKbLA6btgw7XLSrY6nT0Wr8PuZ6eGnLfRHiZTnaq/ztEbG28cSuXVxlWp1svA3YUIR6XMJM43Wq3fczAoAAIAUglTNxuI96mOjTIexiy+mei9ol1MkwMXNIh7Rvi43gLZwWI5NVPoYcRSVWDiIHWDIIBBGBBEgjiF7CMlJXR5iUXFtMYUlRIAc4AFzjDWglx3DZvOA3kKs5qEXJmSlTdSaiupylesXuc92LzJGzY0bgAB2LlXbd2fQ8Fhlh6Kh8SIKg2glAIhCQQEqdQtu0lp2gkHwUlXFS3Vz3c18r8powHO51mttS57H4988FKkzQr8MoVdllfevtsdxmflZk9eBpc2/0HwJ9V2DvfuWRSTOHiOHVqOtrrvX7o91WNAEBzXKblXToNLKTg+sbCLtp/WccJHoqjlY6eC4dOs1KatH6+X3Pm+T0i+oxpMl72g65L3DE68VjPRVpZKMmuif0Oxzm/SrVCPTdHYYC6sFaKPm9R3kzKrFDRnAfO1I9N3vVYdlF6vbfmVUami5rvRIPcZVmrqxVOzua6zNF7xse4DhJ0fCF4vFQyVpLx+up6ujLNBMitcyFrcpeMHuHBx/FZFVqLaT+LKuEXukRqVnO6znHiSfeolOUu02/eSopbIgqkjHwU6kCUEggGG+H7+ClJtXIuEKLEgAiRAEI1qSZeag6IwMlvvcz3uH82wL0HCsXmXKl7jj8Rw3/wBI+8VQiejIG8z4rtq/U5Dt0IoQeTn/ACr/AEhqINT1vNZ/Lid5+qufiKmaWVbI9XwLAWXPmvL7njrXPTghBIsw3qRcSgCQkIQgEJG5sWPchCfcX0MuqsEMqVGjY172juBU3McqNOTvKKfmkOvnCq8Q+rVcNjnvI7iUuI0acXeMUvcjMoMp6vJanOVUicGFzzwptLveArQV5JHO4pUyYWT79D23bTiT/uusfPyKEF+Wt+cf67vvFVh2UXqL235sphWKGyo6S13psHtMhjvDmz/MvM8WpZaqn3noeHVM1K3cJck3wUgFAJNfExrEX1cN6upWvYhq4wwxMGBr1Ioyy3toRdXt1EQoaJHTxHwxUx3QewPjVvn8UlZbBXIKpJbTeAN843wWSMope8o02Vu26uKo13FjM/KmaQaHNL9JsAEE2IJJAwA1nZK2cJTqOtFxXUxV5RVN5u4gd2C9ieVJ5PGm2cNITOETr3KJXs7Fo2urnH1Z03B9n6R0gcdKZM+9cg+i4atSdKKg1sgIGpDZJEDVPb+Cki76jqVCYB1N0Rwv+JQRile3mQaoLMnVA1AjtUlY37yB4fsKCSzRls6IABx+F1JW9pWuQFQxozbZxj8AhbKr36ltaoHaMiHCdOABImQQBYHFCkYuN7PToQrUhJ0JLRrIg9o1IWjJ2WbcqUFjoOS9KG1qv1RSbxedJ/c1v2lsYaN537jzf+Q17RjSXn/fmbyugeSEgN+dqGhUJMHSLnDd0tax0pXiZq8cs34mNjJWRsxJXLWAlsAS4HTYPSIEOYN7mm31g1aOPw/OpNLdG7ga3Lqa7MmxwcA4XaYIO2bheTcWtz0KaY4UEggGwXUx3IZdWygkaIPRmY2nb3rLUrNrKnoUjBJ36lKxblxiZTVsaESoJHbap0sQSc/CNW3Xc3Ks5K6y9CEu8oytuk0hwBBiQcDcSCFejK9aLfeiKi9h+Rkp0GskMaGjcAPcvZxjGOyPKSnKW7uWKxUSAnSpNe5oe1rhIHSaHWnesdSEWndGWnUlFpJnH6Zdcrlo+k04qMEvBDQuSDbC4kzbZxMR+9SkrfwFhIn80J3FNvcoJIoBgoLDJxjAqSPM05PVGi5pFyQdIk6tnj37kMU4u6a+BTlDpcTETx18UMkFaJXGoAkkgADEkmAANpNlBE5xhFylsjr20Oapso2JZJeRgajuvfWBAaPVXSw9PLHXqfPsfiXiKzmxOWY0hIDbnc/OO4uH2ifisdLsmav22YwVkMIwUJLAYOlqqEyNTakFxI2B4l3Frtq87xXCqD5kfed3h+Izxyy3RcuMdIEBKVN7ECUEk2uEfvFZE1axVoVpF7Wv+Srpdak62JVSC61mzj8YVpuLlaOxWN0tdyorGy4IDLWcQ4S8AFw0W2BcYnRM4mxwj8elw6FCdRKd79O40sbKtGDcLW695FepPOE5Ea52av8AdCSCEFjTDgRtBHeo3ROz0OYzlTpteRTcTBcHDEAgxDTuvMrlzy39nY97wypialNSrNW8N/eZwBaTq2T2Yqp0tS85U3RLebZeOkZ0hfVeB3FDHy5Zs2Z+XQzlQZQJt29qDqIBAxiInXOCkjUk0jXhF48PghDv0LqT26O8E8SIOvDGEKSUs3gU1jfEkycce5C8dj2+TuS6LefPWktpbiOvV4idEb9I6gs+Hp5nd7I8xx3HO/Ji/M3roHlxlAJAbM7ums/j8AsdLsIy13+IzGshiBAXMZpNc1t3ObIH12dNneWgfzFa+KpqpScWbWFqZKiaLqDw5rHR0XAOG8G68e4uLtJHpL3WhdUcMQIvYWsrSa3RCXQpWIuCgApASgGR3IQJQSCkGatk40tPztGBuE3jZMieC7fBpwzSi1rujlcUU8qaenUgvQHEBACAEB4nKAN5wQOmWy87Z6s7417CNi52Iy59Peez/wAfp1FRc5PR7e48xYDvEw0RMib2vqj3z4KSLu+xBQSWMpg+cBxnbEYdqkhyt0EaRiTbAxuPncEGZX0E4DUZ8FBKfeJATYNcWBE793vUlW+hbzOkHltyCIABuXvDWt3YoYatblRu+76I6uvSDIpt6tJoYN5b1j2u0j2rp0Y5YJHz3EVHUqOTK1kMJJjZBgEwJMY214WChkpXIKSptzu2Kjt7jf3hY6T9lGauvbZhWQwjKAlSqaLg4eaQe4yjV9CU7O5PIzol7T0ubq1WX9EPOgPZLV4/FrJXd9T1NF5qaLyVqNoyiQkZCMCCAFABACAFIKqzrgetPDQd8SF0uFRk8QmuhpcQaVBplC9SecBACAEBz2evL1OIjgWgt8IXKqdt+Z9A4TOMsJBLoYlQ6QxEIQAQA4oEi5lZoIIbYQYMG4m8xfhgpKOEmmrlTnyZMdwHgLKCyVlYlQq6LmnGHNdBwMGYI1hSRKOaLQ21omMHYi1xPggcL28D1uS2WuFVtGAWVHte6RccyHVbcdEKY6ySORxmMVSU+queq588du1dY8RcihBIEjaEJ1REoQbs6+UcZHWNrzxKx0uyjNW7b8zEVkMIkAICdE/PZR69N3tZPSJXlOJr8Y9Ng3ekjSucbQKQCgAgBAV5RVDGuccGgk9glWiszSRDdjx6f/EkaYqMGlfm3Ms2cG6QuvQLhEXBa6/3+7HJfE7SatoTD8rNi6i3eA8nuNlVcGV9X8/4JfFI9E/77y/JqGjMuL3u6zziYwAHmt3BdTD4WFBWic7EYmdZ67Fy2DWBACAEBjzjm9taDJa8CA4Xt6Lh5w7lr1sOpu60ZvYPH1cM/Zeh5bsyVtT6ZG06YPdHxWv6LU70dhf5DK23y/kVfM72Mc/TDi0TohtiBjedm5RPDSjFyuRR47UlVSe3u/vzMSwHrE7q6BCQQAhAISCEHqcmW/5idlHKD3s0f6lko/mI4PH5WpJef7HtLqHjAQE2vM2Jn8o9yWRKbLGAOd1TB1DheFGyLKzexLOPlanru96in2UTV7b8zMrGMEAICVEfPVz9aiO7JqX4rynE/wA49LgvykalzjbBACkAoAIDFnhs0nD0iwdhe0FbOEjetFeJiryy05PwGvZnlAQAgBACAEAIAQAgAtm223eoaurExdmmcfTEADZbuXIR9KwzvRg/BEkM4IAQAgBAeryY8u7/AMev7mrJR/MR5/j6/Ci/P9j2V1DxoIAQGinVwsLDCMVVoumPOPlanru96U+yiavbfmZlYxja6DIxCEp2EUINRpw+pvf91jaf9C8hxCWavI9RhValEktM2AUAEAIAUgqypmk0jeD3OB+C2MHK1eD8UYcSr0ZeTKF7M8qCAEAIAQAgBACAEAwgOSqYnifeuQz6ZQjlpRj3JfQioMoISCAEAIQeryYP+YA9KnXb/wClxHi0LJS0mjj8chmw1+49ldQ8MCAEBJiEouy901Hna4lVgrRRaq7zbKmUyZjUJKs3Yqk2IMKXFizJKWk9rdRIngLnwlVnJRi5PoWhHNJRNL2klzo1kniTJ8SvFVM05Sm11PVxskoiLCMQqOLW6JuhaNp1JZ2uL9BKpIKQCAIRXWqIeuhkLYXtMLXVekpr3+fU8viKLpVHD4eQQs5gGGJcmwoQgZZ++xLk2EWn96uKXFh6Fhvnw1/vYlxYihAIDPl+UaDC7XgOJ/ZPYsVeeWB0eF4T0nERi9lq/JffY5sPMETYxPZMe9cw+gNK9yKAEJBCCb2jUZsNUar+NlJCb6kFBJ6GaKzaVem8us2oJtEtJDTfVLXO7t6snZ3NXFU3WoyhbdfPf6pHR1qOg4tOokHsK6qd1c+dONnZlSkqOEBOna5FlD1LLTc6GpyYkzzv2P1KqlYzOjd7gOTJAjnrepj9pLk8l2tclS5N6JnnAdnQwO3rXRu4VKzvcqr5lNGm54qAuMNuzAHHztlu1a+Ki6lPIna5nw0FTnmep5tMPE9Ju7om2H1r2XMjw5R/2Oi8RfoN+mbAtjZok3nGdLZZTLh6atm08gsRbWxB9N585k7dA/3qkuGKX+3yJWJt0I8w/wBJvsH+9U9VL9fy/kn0vwDmH+k32D/enqpfr+X8k+l+Acw/0m+w7+9PVS/X8v5I9KfcHMP9JvsH+9PVS/X8v5HpXgaMgzS6s4gvAhs2YdoHp710MDh3h7q90zSxjVaz2aN/yW/i/Y/UujmNHkeJOnyZiZqTI9Ejt6yhslUbbsh8lv4v2P1KcxHI8RjkufpfsfqTMOT4i+S5+m+x+pMw5PiP5MH6X7H6kzDk+IjyW/i/Y/UmYcjxD5LfxfsfqTMOR4nO8oMwO5wN50Q0ehrOJ63Adi0q7cpHZ4bivRINKN23v+x5fydP0o9j9awZTpeuZfoXxD5On6Uex+tMo9cy/QviHydP0o9j9aZR65l+hfEPk6fpR7H60yj1zL9C+IzyeP0gn1P1JlI9cz/QviNvJ8/SD2Db7aZR64l+hfEG8nzMmoDuLDHg9MofGZ9I/M7PI8yuqUmPNQBxYGkhpvomAevsA7pW7Rfs6nnsTHPUc1pcfyW/i/Y/Us+Y1uR4kmcmSJ+dxEHobwfS3KG7kqi11F8mTEc7b1P1KcxHJ8T/2Q=="/>
          <p:cNvSpPr>
            <a:spLocks noChangeAspect="1" noChangeArrowheads="1"/>
          </p:cNvSpPr>
          <p:nvPr/>
        </p:nvSpPr>
        <p:spPr bwMode="auto">
          <a:xfrm>
            <a:off x="1618878" y="-101575"/>
            <a:ext cx="2143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z="1266"/>
          </a:p>
        </p:txBody>
      </p:sp>
      <p:pic>
        <p:nvPicPr>
          <p:cNvPr id="6148" name="Picture 8" descr="http://universitypost.dk/files/universitetsavisen.dk/pictures/islam_christian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3"/>
          <a:stretch>
            <a:fillRect/>
          </a:stretch>
        </p:blipFill>
        <p:spPr bwMode="auto">
          <a:xfrm>
            <a:off x="3604617" y="3530576"/>
            <a:ext cx="4835426" cy="282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0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7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Puntualizaciones</a:t>
            </a:r>
            <a:endParaRPr lang="en-US" sz="337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8340328" cy="2453432"/>
          </a:xfrm>
        </p:spPr>
        <p:txBody>
          <a:bodyPr/>
          <a:lstStyle/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Confusión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Islam y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árabe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Solo 1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musulmanes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árabes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palabra “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islam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significa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sumisión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musulmán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aquel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se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somete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ley de Dios. </a:t>
            </a:r>
          </a:p>
        </p:txBody>
      </p:sp>
      <p:pic>
        <p:nvPicPr>
          <p:cNvPr id="7172" name="Picture 5" descr="http://1.bp.blogspot.com/_3NcmjDBErr0/TAQ5KyjfD3I/AAAAAAAAAH4/iN5KctQmpmU/s1600/042%2BOpiniones%2Bimprecisas_Sumisi%C3%B3n%2Bo%2Bsometimien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23416" r="42143" b="39636"/>
          <a:stretch>
            <a:fillRect/>
          </a:stretch>
        </p:blipFill>
        <p:spPr bwMode="auto">
          <a:xfrm rot="-611283">
            <a:off x="2754065" y="4492750"/>
            <a:ext cx="5855643" cy="15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5868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1925836" y="897469"/>
          <a:ext cx="8340328" cy="617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80517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218" name="Picture 5" descr="http://th01.deviantart.net/fs8/PRE/i/2005/275/5/b/Proud_to_be_a_Muslim_by_Psychiatry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9" y="0"/>
            <a:ext cx="9161859" cy="687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11440" y="1201043"/>
            <a:ext cx="8340328" cy="4657949"/>
          </a:xfrm>
        </p:spPr>
        <p:txBody>
          <a:bodyPr/>
          <a:lstStyle/>
          <a:p>
            <a:pPr eaLnBrk="1" hangingPunct="1"/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Islam no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fanatismo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guerra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santa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Frase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conquista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Jerusalén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musulmanes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hizo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correr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gota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sangre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mientras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cruzados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hicieron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allí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millares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muertos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eaLnBrk="1" hangingPunct="1"/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Yihad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valor primordial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“Al que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atacado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atacadle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exactamente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atacó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temed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Alá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está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le 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5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Corán</a:t>
            </a:r>
            <a:r>
              <a:rPr lang="en-US" sz="25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193).</a:t>
            </a:r>
          </a:p>
        </p:txBody>
      </p:sp>
    </p:spTree>
    <p:extLst>
      <p:ext uri="{BB962C8B-B14F-4D97-AF65-F5344CB8AC3E}">
        <p14:creationId xmlns:p14="http://schemas.microsoft.com/office/powerpoint/2010/main" val="1135019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F7DD28EA-2AFC-4C21-AE74-C6055BE8F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25836" y="1634133"/>
            <a:ext cx="8340328" cy="493365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570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ciudad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entre dos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imperios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Bizantino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ciudad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gobernada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grandes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familias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entre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celebre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Ka’ba, que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reconstruida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Abraham.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año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acudían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peregrinos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Arabia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venerar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templo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especialmente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piedra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angular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 un fresco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representaba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niño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mequíes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nómadas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alrededor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adoraban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único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además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a 360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idolos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conocían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Jesús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4213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bldLvl="5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1821</Words>
  <Application>Microsoft Office PowerPoint</Application>
  <PresentationFormat>Panorámica</PresentationFormat>
  <Paragraphs>96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Aharoni</vt:lpstr>
      <vt:lpstr>Arial</vt:lpstr>
      <vt:lpstr>Arial Black</vt:lpstr>
      <vt:lpstr>Berlin Sans FB Demi</vt:lpstr>
      <vt:lpstr>Calibri</vt:lpstr>
      <vt:lpstr>Calibri Light</vt:lpstr>
      <vt:lpstr>Gabriola</vt:lpstr>
      <vt:lpstr>Heiti SC Light</vt:lpstr>
      <vt:lpstr>Helvetica Neue Light</vt:lpstr>
      <vt:lpstr>Lato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Islam</vt:lpstr>
      <vt:lpstr>Presentación de PowerPoint</vt:lpstr>
      <vt:lpstr>Puntualizaciones</vt:lpstr>
      <vt:lpstr>Presentación de PowerPoint</vt:lpstr>
      <vt:lpstr>Presentación de PowerPoint</vt:lpstr>
      <vt:lpstr>El país de Mahoma</vt:lpstr>
      <vt:lpstr>La vida de Mahoma</vt:lpstr>
      <vt:lpstr>La revelación</vt:lpstr>
      <vt:lpstr>Primeras predicaciones y rupturas</vt:lpstr>
      <vt:lpstr>La vida en Medina</vt:lpstr>
      <vt:lpstr>Primeras Luchas</vt:lpstr>
      <vt:lpstr>Muerte de Mahoma</vt:lpstr>
      <vt:lpstr>Doctrinas del Islam</vt:lpstr>
      <vt:lpstr>Presentación de PowerPoint</vt:lpstr>
      <vt:lpstr>Presentación de PowerPoint</vt:lpstr>
      <vt:lpstr>Presentación de PowerPoint</vt:lpstr>
      <vt:lpstr>Presentación de PowerPoint</vt:lpstr>
      <vt:lpstr>El Islam…</vt:lpstr>
      <vt:lpstr>Anunciado a los profetas</vt:lpstr>
      <vt:lpstr>El Corán</vt:lpstr>
      <vt:lpstr>El Corán</vt:lpstr>
      <vt:lpstr>Presentación de PowerPoint</vt:lpstr>
      <vt:lpstr>El Corán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CONTRERAS</dc:creator>
  <cp:lastModifiedBy>JULIO CONTRERAS</cp:lastModifiedBy>
  <cp:revision>6</cp:revision>
  <dcterms:created xsi:type="dcterms:W3CDTF">2022-05-06T23:33:13Z</dcterms:created>
  <dcterms:modified xsi:type="dcterms:W3CDTF">2022-05-25T21:55:42Z</dcterms:modified>
</cp:coreProperties>
</file>