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92" r:id="rId1"/>
  </p:sldMasterIdLst>
  <p:sldIdLst>
    <p:sldId id="536" r:id="rId2"/>
    <p:sldId id="542" r:id="rId3"/>
    <p:sldId id="543" r:id="rId4"/>
    <p:sldId id="551" r:id="rId5"/>
    <p:sldId id="549" r:id="rId6"/>
    <p:sldId id="552" r:id="rId7"/>
    <p:sldId id="541" r:id="rId8"/>
    <p:sldId id="553" r:id="rId9"/>
    <p:sldId id="554" r:id="rId10"/>
    <p:sldId id="416" r:id="rId11"/>
    <p:sldId id="384" r:id="rId12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00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08" autoAdjust="0"/>
    <p:restoredTop sz="94660"/>
  </p:normalViewPr>
  <p:slideViewPr>
    <p:cSldViewPr>
      <p:cViewPr varScale="1">
        <p:scale>
          <a:sx n="90" d="100"/>
          <a:sy n="90" d="100"/>
        </p:scale>
        <p:origin x="-132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Triángulo rectángulo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grpSp>
        <p:nvGrpSpPr>
          <p:cNvPr id="2" name="1 Grupo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Forma libre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7 Forma libre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10 Forma libre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Conector recto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69CAC65-2ECE-4D73-A7A8-7F57122FFC54}" type="datetimeFigureOut">
              <a:rPr lang="es-MX" smtClean="0"/>
              <a:pPr/>
              <a:t>8/11/17</a:t>
            </a:fld>
            <a:endParaRPr lang="es-MX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s-MX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60A3C27-2353-43EE-B349-F76440573968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9CAC65-2ECE-4D73-A7A8-7F57122FFC54}" type="datetimeFigureOut">
              <a:rPr lang="es-MX" smtClean="0"/>
              <a:pPr/>
              <a:t>8/11/17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0A3C27-2353-43EE-B349-F76440573968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9CAC65-2ECE-4D73-A7A8-7F57122FFC54}" type="datetimeFigureOut">
              <a:rPr lang="es-MX" smtClean="0"/>
              <a:pPr/>
              <a:t>8/11/17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0A3C27-2353-43EE-B349-F76440573968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9CAC65-2ECE-4D73-A7A8-7F57122FFC54}" type="datetimeFigureOut">
              <a:rPr lang="es-MX" smtClean="0"/>
              <a:pPr/>
              <a:t>8/11/17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0A3C27-2353-43EE-B349-F76440573968}" type="slidenum">
              <a:rPr lang="es-MX" smtClean="0"/>
              <a:pPr/>
              <a:t>‹#›</a:t>
            </a:fld>
            <a:endParaRPr lang="es-MX"/>
          </a:p>
        </p:txBody>
      </p:sp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9CAC65-2ECE-4D73-A7A8-7F57122FFC54}" type="datetimeFigureOut">
              <a:rPr lang="es-MX" smtClean="0"/>
              <a:pPr/>
              <a:t>8/11/17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0A3C27-2353-43EE-B349-F76440573968}" type="slidenum">
              <a:rPr lang="es-MX" smtClean="0"/>
              <a:pPr/>
              <a:t>‹#›</a:t>
            </a:fld>
            <a:endParaRPr lang="es-MX"/>
          </a:p>
        </p:txBody>
      </p:sp>
      <p:sp>
        <p:nvSpPr>
          <p:cNvPr id="7" name="6 Cheurón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7 Cheurón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9CAC65-2ECE-4D73-A7A8-7F57122FFC54}" type="datetimeFigureOut">
              <a:rPr lang="es-MX" smtClean="0"/>
              <a:pPr/>
              <a:t>8/11/17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0A3C27-2353-43EE-B349-F76440573968}" type="slidenum">
              <a:rPr lang="es-MX" smtClean="0"/>
              <a:pPr/>
              <a:t>‹#›</a:t>
            </a:fld>
            <a:endParaRPr lang="es-MX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9CAC65-2ECE-4D73-A7A8-7F57122FFC54}" type="datetimeFigureOut">
              <a:rPr lang="es-MX" smtClean="0"/>
              <a:pPr/>
              <a:t>8/11/17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0A3C27-2353-43EE-B349-F76440573968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9CAC65-2ECE-4D73-A7A8-7F57122FFC54}" type="datetimeFigureOut">
              <a:rPr lang="es-MX" smtClean="0"/>
              <a:pPr/>
              <a:t>8/11/17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0A3C27-2353-43EE-B349-F76440573968}" type="slidenum">
              <a:rPr lang="es-MX" smtClean="0"/>
              <a:pPr/>
              <a:t>‹#›</a:t>
            </a:fld>
            <a:endParaRPr lang="es-MX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9CAC65-2ECE-4D73-A7A8-7F57122FFC54}" type="datetimeFigureOut">
              <a:rPr lang="es-MX" smtClean="0"/>
              <a:pPr/>
              <a:t>8/11/17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0A3C27-2353-43EE-B349-F76440573968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69CAC65-2ECE-4D73-A7A8-7F57122FFC54}" type="datetimeFigureOut">
              <a:rPr lang="es-MX" smtClean="0"/>
              <a:pPr/>
              <a:t>8/11/17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0A3C27-2353-43EE-B349-F76440573968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69CAC65-2ECE-4D73-A7A8-7F57122FFC54}" type="datetimeFigureOut">
              <a:rPr lang="es-MX" smtClean="0"/>
              <a:pPr/>
              <a:t>8/11/17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60A3C27-2353-43EE-B349-F76440573968}" type="slidenum">
              <a:rPr lang="es-MX" smtClean="0"/>
              <a:pPr/>
              <a:t>‹#›</a:t>
            </a:fld>
            <a:endParaRPr lang="es-MX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9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10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heurón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12 Cheurón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Forma libre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Forma libre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13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14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69CAC65-2ECE-4D73-A7A8-7F57122FFC54}" type="datetimeFigureOut">
              <a:rPr lang="es-MX" smtClean="0"/>
              <a:pPr/>
              <a:t>8/11/17</a:t>
            </a:fld>
            <a:endParaRPr lang="es-MX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s-MX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60A3C27-2353-43EE-B349-F76440573968}" type="slidenum">
              <a:rPr lang="es-MX" smtClean="0"/>
              <a:pPr/>
              <a:t>‹#›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93" r:id="rId1"/>
    <p:sldLayoutId id="2147484094" r:id="rId2"/>
    <p:sldLayoutId id="2147484095" r:id="rId3"/>
    <p:sldLayoutId id="2147484096" r:id="rId4"/>
    <p:sldLayoutId id="2147484097" r:id="rId5"/>
    <p:sldLayoutId id="2147484098" r:id="rId6"/>
    <p:sldLayoutId id="2147484099" r:id="rId7"/>
    <p:sldLayoutId id="2147484100" r:id="rId8"/>
    <p:sldLayoutId id="2147484101" r:id="rId9"/>
    <p:sldLayoutId id="2147484102" r:id="rId10"/>
    <p:sldLayoutId id="214748410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hyperlink" Target="https://www.google.com/imgres?imgurl=http://icons.iconarchive.com/icons/iconsmind/outline/512/Boy-icon.png&amp;imgrefurl=http://www.iconarchive.com/show/outline-icons-by-iconsmind/Boy-icon.html&amp;docid=YYLT5N3pzDGivM&amp;tbnid=V59fUs8Y7pYoQM:&amp;vet=1&amp;w=512&amp;h=512&amp;bih=651&amp;biw=1366&amp;ved=0ahUKEwiJrZaY17HVAhUCID4KHTLMB6AQxiAIGigF&amp;iact=c&amp;ictx=1" TargetMode="External"/><Relationship Id="rId3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hyperlink" Target="https://www.google.com/url?sa=i&amp;rct=j&amp;q=&amp;esrc=s&amp;source=images&amp;cd=&amp;cad=rja&amp;uact=8&amp;ved=0ahUKEwiz0J271_zUAhUBGj4KHTL9ByAQjRwIBw&amp;url=http://clipart-library.com/hello-kitty-wall-stencils.html&amp;psig=AFQjCNEIkUT3hOTfXaAqpCdmqsfRp25aUg&amp;ust=1499706252896291" TargetMode="External"/><Relationship Id="rId5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2" Type="http://schemas.openxmlformats.org/officeDocument/2006/relationships/hyperlink" Target="https://www.google.com/imgres?imgurl=http://icons.iconarchive.com/icons/iconsmind/outline/512/Boy-icon.png&amp;imgrefurl=http://www.iconarchive.com/show/outline-icons-by-iconsmind/Boy-icon.html&amp;docid=YYLT5N3pzDGivM&amp;tbnid=V59fUs8Y7pYoQM:&amp;vet=1&amp;w=512&amp;h=512&amp;bih=651&amp;biw=1366&amp;ved=0ahUKEwiJrZaY17HVAhUCID4KHTLMB6AQxiAIGigF&amp;iact=c&amp;ictx=1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hyperlink" Target="https://www.google.com/url?sa=i&amp;rct=j&amp;q=&amp;esrc=s&amp;source=images&amp;cd=&amp;cad=rja&amp;uact=8&amp;ved=0ahUKEwj-7t_3tcPVAhUD1CYKHeadAFkQjRwIBw&amp;url=http://www.archipark.com.ua/rassada_kluniki_iz_holodilnika&amp;psig=AFQjCNForL3HOX2pE9Iep9jInujGiUyIUQ&amp;ust=1502136758284306" TargetMode="External"/><Relationship Id="rId5" Type="http://schemas.openxmlformats.org/officeDocument/2006/relationships/image" Target="../media/image4.jpeg"/><Relationship Id="rId6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2" Type="http://schemas.openxmlformats.org/officeDocument/2006/relationships/hyperlink" Target="https://www.google.com/imgres?imgurl=http://icons.iconarchive.com/icons/iconsmind/outline/512/Boy-icon.png&amp;imgrefurl=http://www.iconarchive.com/show/outline-icons-by-iconsmind/Boy-icon.html&amp;docid=YYLT5N3pzDGivM&amp;tbnid=V59fUs8Y7pYoQM:&amp;vet=1&amp;w=512&amp;h=512&amp;bih=651&amp;biw=1366&amp;ved=0ahUKEwiJrZaY17HVAhUCID4KHTLMB6AQxiAIGigF&amp;iact=c&amp;ictx=1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hyperlink" Target="https://www.google.com/url?sa=i&amp;rct=j&amp;q=&amp;esrc=s&amp;source=images&amp;cd=&amp;cad=rja&amp;uact=8&amp;ved=0ahUKEwjC8_S9uMPVAhXGRSYKHYsDBAAQjRwIBw&amp;url=https://www.pinterest.com/pin/382313455847083585/&amp;psig=AFQjCNG8vqozExKi7T6kBxMNJ8f7IRpLVw&amp;ust=1502137390222289" TargetMode="External"/><Relationship Id="rId3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hyperlink" Target="https://www.google.com/url?sa=i&amp;rct=j&amp;q=&amp;esrc=s&amp;source=images&amp;cd=&amp;cad=rja&amp;uact=8&amp;ved=0ahUKEwiz0J271_zUAhUBGj4KHTL9ByAQjRwIBw&amp;url=http://clipart-library.com/hello-kitty-wall-stencils.html&amp;psig=AFQjCNEIkUT3hOTfXaAqpCdmqsfRp25aUg&amp;ust=1499706252896291" TargetMode="External"/><Relationship Id="rId5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2" Type="http://schemas.openxmlformats.org/officeDocument/2006/relationships/hyperlink" Target="https://www.google.com/imgres?imgurl=http://icons.iconarchive.com/icons/iconsmind/outline/512/Boy-icon.png&amp;imgrefurl=http://www.iconarchive.com/show/outline-icons-by-iconsmind/Boy-icon.html&amp;docid=YYLT5N3pzDGivM&amp;tbnid=V59fUs8Y7pYoQM:&amp;vet=1&amp;w=512&amp;h=512&amp;bih=651&amp;biw=1366&amp;ved=0ahUKEwiJrZaY17HVAhUCID4KHTLMB6AQxiAIGigF&amp;iact=c&amp;ictx=1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5436096" y="5733256"/>
            <a:ext cx="34417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200" b="1" dirty="0" smtClean="0"/>
              <a:t>Instituto de Líderes Cristianos</a:t>
            </a:r>
          </a:p>
          <a:p>
            <a:pPr algn="r"/>
            <a:r>
              <a:rPr lang="es-MX" sz="1200" i="1" dirty="0" smtClean="0"/>
              <a:t>Iglesia y Ministerio</a:t>
            </a:r>
            <a:endParaRPr lang="es-MX" sz="1200" dirty="0" smtClean="0"/>
          </a:p>
          <a:p>
            <a:pPr algn="r"/>
            <a:r>
              <a:rPr lang="es-MX" sz="1200" dirty="0" smtClean="0"/>
              <a:t>Maestra Gabriela Tijerina-Pike, </a:t>
            </a:r>
            <a:r>
              <a:rPr lang="es-MX" sz="1200" dirty="0" err="1" smtClean="0"/>
              <a:t>Ph.D.</a:t>
            </a:r>
            <a:endParaRPr lang="es-MX" sz="1200" dirty="0"/>
          </a:p>
        </p:txBody>
      </p:sp>
      <p:sp>
        <p:nvSpPr>
          <p:cNvPr id="8" name="7 CuadroTexto"/>
          <p:cNvSpPr txBox="1"/>
          <p:nvPr/>
        </p:nvSpPr>
        <p:spPr>
          <a:xfrm>
            <a:off x="1187624" y="1268760"/>
            <a:ext cx="7272808" cy="347787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3500000" scaled="1"/>
            <a:tileRect/>
          </a:gradFill>
        </p:spPr>
        <p:txBody>
          <a:bodyPr wrap="square" rtlCol="0">
            <a:spAutoFit/>
          </a:bodyPr>
          <a:lstStyle/>
          <a:p>
            <a:endParaRPr lang="es-MX" sz="4400" b="1" dirty="0" smtClean="0"/>
          </a:p>
          <a:p>
            <a:pPr lvl="1"/>
            <a:endParaRPr lang="es-MX" sz="4400" b="1" dirty="0" smtClean="0"/>
          </a:p>
          <a:p>
            <a:pPr lvl="6" algn="ctr"/>
            <a:r>
              <a:rPr lang="es-MX" sz="4400" b="1" dirty="0" smtClean="0"/>
              <a:t>Lección 3. </a:t>
            </a:r>
          </a:p>
          <a:p>
            <a:pPr lvl="5"/>
            <a:r>
              <a:rPr lang="es-MX" sz="4400" b="1" smtClean="0"/>
              <a:t>Fruto Espiritual</a:t>
            </a:r>
            <a:endParaRPr lang="es-MX" sz="4400" b="1" dirty="0" smtClean="0"/>
          </a:p>
          <a:p>
            <a:pPr marL="742950" indent="-742950"/>
            <a:endParaRPr lang="es-MX" sz="44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086" name="Picture 6" descr="Resultado de imagen para tree pink wallpap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620688"/>
            <a:ext cx="6729404" cy="50405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5436096" y="5733256"/>
            <a:ext cx="34417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200" b="1" dirty="0" smtClean="0"/>
              <a:t>Instituto de Líderes Cristianos</a:t>
            </a:r>
          </a:p>
          <a:p>
            <a:pPr algn="r"/>
            <a:r>
              <a:rPr lang="es-MX" sz="1200" i="1" dirty="0" smtClean="0"/>
              <a:t>Iglesia y Ministerio</a:t>
            </a:r>
            <a:endParaRPr lang="es-MX" sz="1200" dirty="0" smtClean="0"/>
          </a:p>
          <a:p>
            <a:pPr algn="r"/>
            <a:r>
              <a:rPr lang="es-MX" sz="1200" dirty="0" smtClean="0"/>
              <a:t>Maestra Gabriela Tijerina-Pike, </a:t>
            </a:r>
            <a:r>
              <a:rPr lang="es-MX" sz="1200" dirty="0" err="1" smtClean="0"/>
              <a:t>Ph.D.</a:t>
            </a:r>
            <a:endParaRPr lang="es-MX" sz="1200" dirty="0"/>
          </a:p>
        </p:txBody>
      </p:sp>
      <p:sp>
        <p:nvSpPr>
          <p:cNvPr id="8" name="7 CuadroTexto"/>
          <p:cNvSpPr txBox="1"/>
          <p:nvPr/>
        </p:nvSpPr>
        <p:spPr>
          <a:xfrm>
            <a:off x="1259632" y="1916832"/>
            <a:ext cx="7272808" cy="2800767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3500000" scaled="1"/>
            <a:tileRect/>
          </a:gradFill>
        </p:spPr>
        <p:txBody>
          <a:bodyPr wrap="square" rtlCol="0">
            <a:spAutoFit/>
          </a:bodyPr>
          <a:lstStyle/>
          <a:p>
            <a:endParaRPr lang="es-MX" sz="4400" b="1" dirty="0" smtClean="0"/>
          </a:p>
          <a:p>
            <a:pPr lvl="1"/>
            <a:endParaRPr lang="es-MX" sz="4400" b="1" dirty="0" smtClean="0"/>
          </a:p>
          <a:p>
            <a:pPr lvl="3" algn="ctr"/>
            <a:r>
              <a:rPr lang="es-MX" sz="4400" b="1" smtClean="0"/>
              <a:t>Conclusión.</a:t>
            </a:r>
            <a:endParaRPr lang="es-MX" sz="4400" b="1" dirty="0" smtClean="0"/>
          </a:p>
          <a:p>
            <a:pPr marL="742950" indent="-742950"/>
            <a:endParaRPr lang="es-MX" sz="44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683568" y="332656"/>
            <a:ext cx="8208912" cy="5355312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3500000" scaled="1"/>
            <a:tileRect/>
          </a:gradFill>
        </p:spPr>
        <p:txBody>
          <a:bodyPr wrap="square" rtlCol="0">
            <a:spAutoFit/>
          </a:bodyPr>
          <a:lstStyle/>
          <a:p>
            <a:pPr lvl="1"/>
            <a:endParaRPr lang="es-MX" sz="1400" b="1" dirty="0" smtClean="0"/>
          </a:p>
          <a:p>
            <a:pPr lvl="1"/>
            <a:r>
              <a:rPr lang="es-MX" sz="2000" b="1" dirty="0" smtClean="0">
                <a:latin typeface="Arial Black" pitchFamily="34" charset="0"/>
              </a:rPr>
              <a:t>¿Cómo respondemos a la tarea?</a:t>
            </a:r>
          </a:p>
          <a:p>
            <a:pPr lvl="1"/>
            <a:endParaRPr lang="es-MX" sz="2000" b="1" dirty="0" smtClean="0">
              <a:latin typeface="Arial Black" pitchFamily="34" charset="0"/>
            </a:endParaRPr>
          </a:p>
          <a:p>
            <a:pPr lvl="1"/>
            <a:r>
              <a:rPr lang="es-MX" sz="4800" b="1" dirty="0" smtClean="0">
                <a:latin typeface="Arial Black" pitchFamily="34" charset="0"/>
              </a:rPr>
              <a:t>En la epístola a Tito, ¿dónde está la referencia a iglesia, ministerio, don y amor?</a:t>
            </a:r>
          </a:p>
          <a:p>
            <a:pPr lvl="1"/>
            <a:endParaRPr lang="es-MX" sz="4800" b="1" dirty="0" smtClean="0">
              <a:latin typeface="Arial Black" pitchFamily="34" charset="0"/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5436096" y="5733256"/>
            <a:ext cx="34417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200" b="1" dirty="0" smtClean="0"/>
              <a:t>Instituto de Líderes Cristianos</a:t>
            </a:r>
          </a:p>
          <a:p>
            <a:pPr algn="r"/>
            <a:r>
              <a:rPr lang="es-MX" sz="1200" i="1" dirty="0" smtClean="0"/>
              <a:t>Iglesia y Ministerio</a:t>
            </a:r>
            <a:endParaRPr lang="es-MX" sz="1200" dirty="0" smtClean="0"/>
          </a:p>
          <a:p>
            <a:pPr algn="r"/>
            <a:r>
              <a:rPr lang="es-MX" sz="1200" dirty="0" smtClean="0"/>
              <a:t>Maestra Gabriela Tijerina-Pike, </a:t>
            </a:r>
            <a:r>
              <a:rPr lang="es-MX" sz="1200" dirty="0" err="1" smtClean="0"/>
              <a:t>Ph.D.</a:t>
            </a:r>
            <a:endParaRPr lang="es-MX" sz="12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1115616" y="476672"/>
            <a:ext cx="7128792" cy="132343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3500000" scaled="1"/>
            <a:tileRect/>
          </a:gradFill>
        </p:spPr>
        <p:txBody>
          <a:bodyPr wrap="square" rtlCol="0">
            <a:spAutoFit/>
          </a:bodyPr>
          <a:lstStyle/>
          <a:p>
            <a:pPr lvl="1"/>
            <a:endParaRPr lang="es-MX" sz="1400" b="1" dirty="0" smtClean="0"/>
          </a:p>
          <a:p>
            <a:pPr lvl="1" algn="ctr"/>
            <a:r>
              <a:rPr lang="es-MX" sz="6600" b="1" dirty="0" smtClean="0">
                <a:latin typeface="Arial Black" pitchFamily="34" charset="0"/>
              </a:rPr>
              <a:t>R: Individuos</a:t>
            </a:r>
            <a:endParaRPr lang="es-MX" sz="4800" b="1" dirty="0" smtClean="0">
              <a:latin typeface="Arial Black" pitchFamily="34" charset="0"/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5436096" y="5733256"/>
            <a:ext cx="34417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200" b="1" dirty="0" smtClean="0"/>
              <a:t>Instituto de Líderes Cristianos</a:t>
            </a:r>
          </a:p>
          <a:p>
            <a:pPr algn="r"/>
            <a:r>
              <a:rPr lang="es-MX" sz="1200" i="1" dirty="0" smtClean="0"/>
              <a:t>Iglesia y Ministerio</a:t>
            </a:r>
            <a:endParaRPr lang="es-MX" sz="1200" dirty="0" smtClean="0"/>
          </a:p>
          <a:p>
            <a:pPr algn="r"/>
            <a:r>
              <a:rPr lang="es-MX" sz="1200" dirty="0" smtClean="0"/>
              <a:t>Maestra Gabriela Tijerina-Pike, </a:t>
            </a:r>
            <a:r>
              <a:rPr lang="es-MX" sz="1200" dirty="0" err="1" smtClean="0"/>
              <a:t>Ph.D.</a:t>
            </a:r>
            <a:endParaRPr lang="es-MX" sz="1200" dirty="0"/>
          </a:p>
        </p:txBody>
      </p:sp>
      <p:pic>
        <p:nvPicPr>
          <p:cNvPr id="4" name="Picture 2" descr="Imagen relacionada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6016" y="1916832"/>
            <a:ext cx="2143125" cy="2143125"/>
          </a:xfrm>
          <a:prstGeom prst="rect">
            <a:avLst/>
          </a:prstGeom>
          <a:noFill/>
        </p:spPr>
      </p:pic>
      <p:pic>
        <p:nvPicPr>
          <p:cNvPr id="5" name="Picture 2" descr="Imagen relacionada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66653" y="1988841"/>
            <a:ext cx="2016224" cy="2016224"/>
          </a:xfrm>
          <a:prstGeom prst="rect">
            <a:avLst/>
          </a:prstGeom>
          <a:noFill/>
        </p:spPr>
      </p:pic>
      <p:sp>
        <p:nvSpPr>
          <p:cNvPr id="6" name="5 CuadroTexto"/>
          <p:cNvSpPr txBox="1"/>
          <p:nvPr/>
        </p:nvSpPr>
        <p:spPr>
          <a:xfrm>
            <a:off x="1043608" y="4077072"/>
            <a:ext cx="7128792" cy="132343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3500000" scaled="1"/>
            <a:tileRect/>
          </a:gradFill>
        </p:spPr>
        <p:txBody>
          <a:bodyPr wrap="square" rtlCol="0">
            <a:spAutoFit/>
          </a:bodyPr>
          <a:lstStyle/>
          <a:p>
            <a:pPr lvl="1"/>
            <a:endParaRPr lang="es-MX" sz="1400" b="1" dirty="0" smtClean="0"/>
          </a:p>
          <a:p>
            <a:pPr lvl="1" algn="ctr"/>
            <a:r>
              <a:rPr lang="es-MX" sz="6600" b="1" dirty="0" smtClean="0">
                <a:latin typeface="Arial Black" pitchFamily="34" charset="0"/>
              </a:rPr>
              <a:t>R: Relación</a:t>
            </a:r>
            <a:endParaRPr lang="es-MX" sz="4800" b="1" dirty="0" smtClean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5436096" y="5733256"/>
            <a:ext cx="34417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200" b="1" dirty="0" smtClean="0"/>
              <a:t>Instituto de Líderes Cristianos</a:t>
            </a:r>
          </a:p>
          <a:p>
            <a:pPr algn="r"/>
            <a:r>
              <a:rPr lang="es-MX" sz="1200" i="1" dirty="0" smtClean="0"/>
              <a:t>Iglesia y Ministerio</a:t>
            </a:r>
            <a:endParaRPr lang="es-MX" sz="1200" dirty="0" smtClean="0"/>
          </a:p>
          <a:p>
            <a:pPr algn="r"/>
            <a:r>
              <a:rPr lang="es-MX" sz="1200" dirty="0" smtClean="0"/>
              <a:t>Maestra Gabriela Tijerina-Pike, </a:t>
            </a:r>
            <a:r>
              <a:rPr lang="es-MX" sz="1200" dirty="0" err="1" smtClean="0"/>
              <a:t>Ph.D.</a:t>
            </a:r>
            <a:endParaRPr lang="es-MX" sz="1200" dirty="0"/>
          </a:p>
        </p:txBody>
      </p:sp>
      <p:pic>
        <p:nvPicPr>
          <p:cNvPr id="4" name="Picture 2" descr="Imagen relacionada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68144" y="1700808"/>
            <a:ext cx="2143125" cy="2143125"/>
          </a:xfrm>
          <a:prstGeom prst="rect">
            <a:avLst/>
          </a:prstGeom>
          <a:noFill/>
        </p:spPr>
      </p:pic>
      <p:pic>
        <p:nvPicPr>
          <p:cNvPr id="5" name="Picture 2" descr="Imagen relacionada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68" y="1844824"/>
            <a:ext cx="2016224" cy="2016224"/>
          </a:xfrm>
          <a:prstGeom prst="rect">
            <a:avLst/>
          </a:prstGeom>
          <a:noFill/>
        </p:spPr>
      </p:pic>
      <p:sp>
        <p:nvSpPr>
          <p:cNvPr id="6" name="5 CuadroTexto"/>
          <p:cNvSpPr txBox="1"/>
          <p:nvPr/>
        </p:nvSpPr>
        <p:spPr>
          <a:xfrm>
            <a:off x="755576" y="4293096"/>
            <a:ext cx="7128792" cy="132343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3500000" scaled="1"/>
            <a:tileRect/>
          </a:gradFill>
        </p:spPr>
        <p:txBody>
          <a:bodyPr wrap="square" rtlCol="0">
            <a:spAutoFit/>
          </a:bodyPr>
          <a:lstStyle/>
          <a:p>
            <a:pPr lvl="1"/>
            <a:endParaRPr lang="es-MX" sz="1400" b="1" dirty="0" smtClean="0"/>
          </a:p>
          <a:p>
            <a:pPr lvl="1" algn="ctr"/>
            <a:r>
              <a:rPr lang="es-MX" sz="6600" b="1" dirty="0" smtClean="0">
                <a:latin typeface="Arial Black" pitchFamily="34" charset="0"/>
              </a:rPr>
              <a:t>Relación</a:t>
            </a:r>
            <a:endParaRPr lang="es-MX" sz="4800" b="1" dirty="0" smtClean="0">
              <a:latin typeface="Arial Black" pitchFamily="34" charset="0"/>
            </a:endParaRPr>
          </a:p>
        </p:txBody>
      </p:sp>
      <p:pic>
        <p:nvPicPr>
          <p:cNvPr id="9" name="Picture 2" descr="Imagen relacionada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563888" y="0"/>
            <a:ext cx="1475656" cy="2080265"/>
          </a:xfrm>
          <a:prstGeom prst="rect">
            <a:avLst/>
          </a:prstGeom>
          <a:noFill/>
        </p:spPr>
      </p:pic>
      <p:sp>
        <p:nvSpPr>
          <p:cNvPr id="7" name="6 Flecha izquierda, derecha y arriba"/>
          <p:cNvSpPr/>
          <p:nvPr/>
        </p:nvSpPr>
        <p:spPr>
          <a:xfrm>
            <a:off x="2771800" y="1944216"/>
            <a:ext cx="3024336" cy="2132856"/>
          </a:xfrm>
          <a:prstGeom prst="leftRigh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1547664" y="260648"/>
            <a:ext cx="5552289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8800" dirty="0" smtClean="0">
                <a:latin typeface="Arial Black" pitchFamily="34" charset="0"/>
              </a:rPr>
              <a:t>Relación</a:t>
            </a:r>
            <a:endParaRPr lang="es-MX" sz="8800" dirty="0">
              <a:latin typeface="Arial Black" pitchFamily="34" charset="0"/>
            </a:endParaRPr>
          </a:p>
        </p:txBody>
      </p:sp>
      <p:pic>
        <p:nvPicPr>
          <p:cNvPr id="4" name="Picture 2" descr="Imagen relacionada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68144" y="1988840"/>
            <a:ext cx="2143125" cy="2143125"/>
          </a:xfrm>
          <a:prstGeom prst="rect">
            <a:avLst/>
          </a:prstGeom>
          <a:noFill/>
        </p:spPr>
      </p:pic>
      <p:pic>
        <p:nvPicPr>
          <p:cNvPr id="3078" name="Picture 6" descr="Imagen relacionada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03848" y="1988840"/>
            <a:ext cx="2552700" cy="3867150"/>
          </a:xfrm>
          <a:prstGeom prst="rect">
            <a:avLst/>
          </a:prstGeom>
          <a:noFill/>
        </p:spPr>
      </p:pic>
      <p:sp>
        <p:nvSpPr>
          <p:cNvPr id="11" name="10 CuadroTexto"/>
          <p:cNvSpPr txBox="1"/>
          <p:nvPr/>
        </p:nvSpPr>
        <p:spPr>
          <a:xfrm>
            <a:off x="5436096" y="5733256"/>
            <a:ext cx="34417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200" b="1" dirty="0" smtClean="0"/>
              <a:t>Instituto de Líderes Cristianos</a:t>
            </a:r>
          </a:p>
          <a:p>
            <a:pPr algn="r"/>
            <a:r>
              <a:rPr lang="es-MX" sz="1200" i="1" dirty="0" smtClean="0"/>
              <a:t>Iglesia y Ministerio</a:t>
            </a:r>
            <a:endParaRPr lang="es-MX" sz="1200" dirty="0" smtClean="0"/>
          </a:p>
          <a:p>
            <a:pPr algn="r"/>
            <a:r>
              <a:rPr lang="es-MX" sz="1200" dirty="0" smtClean="0"/>
              <a:t>Maestra Gabriela Tijerina-Pike, </a:t>
            </a:r>
            <a:r>
              <a:rPr lang="es-MX" sz="1200" dirty="0" err="1" smtClean="0"/>
              <a:t>Ph.D.</a:t>
            </a:r>
            <a:endParaRPr lang="es-MX" sz="1200" dirty="0"/>
          </a:p>
        </p:txBody>
      </p:sp>
      <p:pic>
        <p:nvPicPr>
          <p:cNvPr id="3080" name="Picture 8" descr="Resultado de imagen para vineyard root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987824" y="1772816"/>
            <a:ext cx="11288398" cy="3861048"/>
          </a:xfrm>
          <a:prstGeom prst="rect">
            <a:avLst/>
          </a:prstGeom>
          <a:noFill/>
        </p:spPr>
      </p:pic>
      <p:sp>
        <p:nvSpPr>
          <p:cNvPr id="13" name="12 Rectángulo"/>
          <p:cNvSpPr/>
          <p:nvPr/>
        </p:nvSpPr>
        <p:spPr>
          <a:xfrm>
            <a:off x="5724128" y="1628800"/>
            <a:ext cx="5904656" cy="41044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5" name="14 Rectángulo"/>
          <p:cNvSpPr/>
          <p:nvPr/>
        </p:nvSpPr>
        <p:spPr>
          <a:xfrm rot="17381553">
            <a:off x="4116435" y="2609695"/>
            <a:ext cx="1783660" cy="212389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2" name="Picture 2" descr="Imagen relacionada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3608" y="3140968"/>
            <a:ext cx="2143125" cy="21431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4212" name="Picture 4" descr="Resultado de imagen para grape root icon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494712">
            <a:off x="2590137" y="-209601"/>
            <a:ext cx="5360588" cy="7563883"/>
          </a:xfrm>
          <a:prstGeom prst="rect">
            <a:avLst/>
          </a:prstGeom>
          <a:noFill/>
        </p:spPr>
      </p:pic>
      <p:sp>
        <p:nvSpPr>
          <p:cNvPr id="3" name="2 CuadroTexto"/>
          <p:cNvSpPr txBox="1"/>
          <p:nvPr/>
        </p:nvSpPr>
        <p:spPr>
          <a:xfrm>
            <a:off x="5436096" y="5733256"/>
            <a:ext cx="34417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200" b="1" dirty="0" smtClean="0"/>
              <a:t>Instituto de Líderes Cristianos</a:t>
            </a:r>
          </a:p>
          <a:p>
            <a:pPr algn="r"/>
            <a:r>
              <a:rPr lang="es-MX" sz="1200" i="1" dirty="0" smtClean="0"/>
              <a:t>Iglesia y Ministerio</a:t>
            </a:r>
            <a:endParaRPr lang="es-MX" sz="1200" dirty="0" smtClean="0"/>
          </a:p>
          <a:p>
            <a:pPr algn="r"/>
            <a:r>
              <a:rPr lang="es-MX" sz="1200" dirty="0" smtClean="0"/>
              <a:t>Maestra Gabriela Tijerina-Pike, </a:t>
            </a:r>
            <a:r>
              <a:rPr lang="es-MX" sz="1200" dirty="0" err="1" smtClean="0"/>
              <a:t>Ph.D.</a:t>
            </a:r>
            <a:endParaRPr lang="es-MX" sz="1200" dirty="0"/>
          </a:p>
        </p:txBody>
      </p:sp>
      <p:sp>
        <p:nvSpPr>
          <p:cNvPr id="4" name="3 CuadroTexto"/>
          <p:cNvSpPr txBox="1"/>
          <p:nvPr/>
        </p:nvSpPr>
        <p:spPr>
          <a:xfrm>
            <a:off x="467544" y="548680"/>
            <a:ext cx="3444020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8800" dirty="0" smtClean="0">
                <a:latin typeface="Arial Black" pitchFamily="34" charset="0"/>
              </a:rPr>
              <a:t>Fruto</a:t>
            </a:r>
            <a:endParaRPr lang="es-MX" sz="8800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755576" y="476672"/>
            <a:ext cx="7704856" cy="4708981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3500000" scaled="1"/>
            <a:tileRect/>
          </a:gradFill>
        </p:spPr>
        <p:txBody>
          <a:bodyPr wrap="square" rtlCol="0">
            <a:spAutoFit/>
          </a:bodyPr>
          <a:lstStyle/>
          <a:p>
            <a:pPr lvl="1"/>
            <a:r>
              <a:rPr lang="es-MX" sz="2000" b="1" dirty="0" smtClean="0">
                <a:latin typeface="Arial Black" pitchFamily="34" charset="0"/>
              </a:rPr>
              <a:t> </a:t>
            </a:r>
          </a:p>
          <a:p>
            <a:pPr lvl="1"/>
            <a:endParaRPr lang="es-MX" sz="2000" b="1" dirty="0" smtClean="0">
              <a:latin typeface="Arial Black" pitchFamily="34" charset="0"/>
            </a:endParaRPr>
          </a:p>
          <a:p>
            <a:r>
              <a:rPr lang="es-MX" sz="4400" dirty="0" smtClean="0"/>
              <a:t>Mas el fruto del Espíritu </a:t>
            </a:r>
          </a:p>
          <a:p>
            <a:r>
              <a:rPr lang="es-MX" sz="4400" dirty="0" smtClean="0"/>
              <a:t>es amor, gozo, paz, paciencia, benignidad, bondad, fe, mansedumbre, templanza; </a:t>
            </a:r>
          </a:p>
          <a:p>
            <a:r>
              <a:rPr lang="es-MX" sz="4400" dirty="0" smtClean="0"/>
              <a:t>contra tales cosas no hay ley.</a:t>
            </a:r>
          </a:p>
          <a:p>
            <a:pPr lvl="6" algn="ctr"/>
            <a:r>
              <a:rPr lang="es-MX" sz="4000" i="1" dirty="0" smtClean="0">
                <a:latin typeface="Arial Black" pitchFamily="34" charset="0"/>
              </a:rPr>
              <a:t>Gálatas 5:22-23</a:t>
            </a:r>
            <a:endParaRPr lang="es-MX" sz="4800" b="1" dirty="0" smtClean="0">
              <a:latin typeface="Arial Black" pitchFamily="34" charset="0"/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5436096" y="5733256"/>
            <a:ext cx="34417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200" b="1" dirty="0" smtClean="0"/>
              <a:t>Instituto de Líderes Cristianos</a:t>
            </a:r>
          </a:p>
          <a:p>
            <a:pPr algn="r"/>
            <a:r>
              <a:rPr lang="es-MX" sz="1200" i="1" dirty="0" smtClean="0"/>
              <a:t>Iglesia y Ministerio</a:t>
            </a:r>
            <a:endParaRPr lang="es-MX" sz="1200" dirty="0" smtClean="0"/>
          </a:p>
          <a:p>
            <a:pPr algn="r"/>
            <a:r>
              <a:rPr lang="es-MX" sz="1200" dirty="0" smtClean="0"/>
              <a:t>Maestra Gabriela Tijerina-Pike, </a:t>
            </a:r>
            <a:r>
              <a:rPr lang="es-MX" sz="1200" dirty="0" err="1" smtClean="0"/>
              <a:t>Ph.D.</a:t>
            </a:r>
            <a:endParaRPr lang="es-MX" sz="12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5436096" y="5733256"/>
            <a:ext cx="34417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200" b="1" dirty="0" smtClean="0"/>
              <a:t>Instituto de Líderes Cristianos</a:t>
            </a:r>
          </a:p>
          <a:p>
            <a:pPr algn="r"/>
            <a:r>
              <a:rPr lang="es-MX" sz="1200" i="1" dirty="0" smtClean="0"/>
              <a:t>Iglesia y Ministerio</a:t>
            </a:r>
            <a:endParaRPr lang="es-MX" sz="1200" dirty="0" smtClean="0"/>
          </a:p>
          <a:p>
            <a:pPr algn="r"/>
            <a:r>
              <a:rPr lang="es-MX" sz="1200" dirty="0" smtClean="0"/>
              <a:t>Maestra Gabriela Tijerina-Pike, </a:t>
            </a:r>
            <a:r>
              <a:rPr lang="es-MX" sz="1200" dirty="0" err="1" smtClean="0"/>
              <a:t>Ph.D.</a:t>
            </a:r>
            <a:endParaRPr lang="es-MX" sz="1200" dirty="0"/>
          </a:p>
        </p:txBody>
      </p:sp>
      <p:pic>
        <p:nvPicPr>
          <p:cNvPr id="4" name="Picture 2" descr="Imagen relacionada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68144" y="1700808"/>
            <a:ext cx="2143125" cy="2143125"/>
          </a:xfrm>
          <a:prstGeom prst="rect">
            <a:avLst/>
          </a:prstGeom>
          <a:noFill/>
        </p:spPr>
      </p:pic>
      <p:pic>
        <p:nvPicPr>
          <p:cNvPr id="5" name="Picture 2" descr="Imagen relacionada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68" y="1844824"/>
            <a:ext cx="2016224" cy="2016224"/>
          </a:xfrm>
          <a:prstGeom prst="rect">
            <a:avLst/>
          </a:prstGeom>
          <a:noFill/>
        </p:spPr>
      </p:pic>
      <p:sp>
        <p:nvSpPr>
          <p:cNvPr id="6" name="5 CuadroTexto"/>
          <p:cNvSpPr txBox="1"/>
          <p:nvPr/>
        </p:nvSpPr>
        <p:spPr>
          <a:xfrm>
            <a:off x="395536" y="4293096"/>
            <a:ext cx="8064896" cy="80021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3500000" scaled="1"/>
            <a:tileRect/>
          </a:gradFill>
        </p:spPr>
        <p:txBody>
          <a:bodyPr wrap="square" rtlCol="0">
            <a:spAutoFit/>
          </a:bodyPr>
          <a:lstStyle/>
          <a:p>
            <a:pPr lvl="1"/>
            <a:endParaRPr lang="es-MX" sz="1400" b="1" dirty="0" smtClean="0"/>
          </a:p>
          <a:p>
            <a:pPr lvl="1" algn="ctr"/>
            <a:r>
              <a:rPr lang="es-MX" sz="3200" b="1" dirty="0" smtClean="0">
                <a:latin typeface="Arial Black" pitchFamily="34" charset="0"/>
              </a:rPr>
              <a:t>Iglesia Ministerio Dones Fruto</a:t>
            </a:r>
          </a:p>
        </p:txBody>
      </p:sp>
      <p:pic>
        <p:nvPicPr>
          <p:cNvPr id="9" name="Picture 2" descr="Imagen relacionada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563888" y="0"/>
            <a:ext cx="1475656" cy="2080265"/>
          </a:xfrm>
          <a:prstGeom prst="rect">
            <a:avLst/>
          </a:prstGeom>
          <a:noFill/>
        </p:spPr>
      </p:pic>
      <p:sp>
        <p:nvSpPr>
          <p:cNvPr id="7" name="6 Flecha izquierda, derecha y arriba"/>
          <p:cNvSpPr/>
          <p:nvPr/>
        </p:nvSpPr>
        <p:spPr>
          <a:xfrm>
            <a:off x="2771800" y="1944216"/>
            <a:ext cx="3024336" cy="2132856"/>
          </a:xfrm>
          <a:prstGeom prst="leftRigh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683568" y="332656"/>
            <a:ext cx="8208912" cy="4616648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3500000" scaled="1"/>
            <a:tileRect/>
          </a:gradFill>
        </p:spPr>
        <p:txBody>
          <a:bodyPr wrap="square" rtlCol="0">
            <a:spAutoFit/>
          </a:bodyPr>
          <a:lstStyle/>
          <a:p>
            <a:pPr lvl="1"/>
            <a:endParaRPr lang="es-MX" sz="1400" b="1" dirty="0" smtClean="0"/>
          </a:p>
          <a:p>
            <a:pPr lvl="1"/>
            <a:r>
              <a:rPr lang="es-MX" sz="2000" b="1" dirty="0" smtClean="0">
                <a:latin typeface="Arial Black" pitchFamily="34" charset="0"/>
              </a:rPr>
              <a:t>Tarea </a:t>
            </a:r>
          </a:p>
          <a:p>
            <a:pPr lvl="1"/>
            <a:endParaRPr lang="es-MX" sz="2000" b="1" dirty="0" smtClean="0">
              <a:latin typeface="Arial Black" pitchFamily="34" charset="0"/>
            </a:endParaRPr>
          </a:p>
          <a:p>
            <a:pPr lvl="1"/>
            <a:r>
              <a:rPr lang="es-MX" sz="4800" b="1" dirty="0" smtClean="0">
                <a:latin typeface="Arial Black" pitchFamily="34" charset="0"/>
              </a:rPr>
              <a:t>En la epístola a Tito, ¿dónde está la referencia a fruto del Espíritu?</a:t>
            </a:r>
          </a:p>
          <a:p>
            <a:pPr lvl="1"/>
            <a:endParaRPr lang="es-MX" sz="4800" b="1" dirty="0" smtClean="0">
              <a:latin typeface="Arial Black" pitchFamily="34" charset="0"/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5436096" y="5733256"/>
            <a:ext cx="34417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200" b="1" dirty="0" smtClean="0"/>
              <a:t>Instituto de Líderes Cristianos</a:t>
            </a:r>
          </a:p>
          <a:p>
            <a:pPr algn="r"/>
            <a:r>
              <a:rPr lang="es-MX" sz="1200" i="1" dirty="0" smtClean="0"/>
              <a:t>Iglesia y Ministerio</a:t>
            </a:r>
            <a:endParaRPr lang="es-MX" sz="1200" dirty="0" smtClean="0"/>
          </a:p>
          <a:p>
            <a:pPr algn="r"/>
            <a:r>
              <a:rPr lang="es-MX" sz="1200" dirty="0" smtClean="0"/>
              <a:t>Maestra Gabriela Tijerina-Pike, </a:t>
            </a:r>
            <a:r>
              <a:rPr lang="es-MX" sz="1200" dirty="0" err="1" smtClean="0"/>
              <a:t>Ph.D.</a:t>
            </a:r>
            <a:endParaRPr lang="es-MX" sz="12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rencia">
  <a:themeElements>
    <a:clrScheme name="Opulento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Urbano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1557</TotalTime>
  <Words>252</Words>
  <Application>Microsoft Macintosh PowerPoint</Application>
  <PresentationFormat>On-screen Show (4:3)</PresentationFormat>
  <Paragraphs>61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Concurrencia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Gabriela Tijerina</dc:creator>
  <cp:lastModifiedBy>Wally</cp:lastModifiedBy>
  <cp:revision>267</cp:revision>
  <dcterms:created xsi:type="dcterms:W3CDTF">2017-07-09T16:48:22Z</dcterms:created>
  <dcterms:modified xsi:type="dcterms:W3CDTF">2017-08-11T21:20:07Z</dcterms:modified>
</cp:coreProperties>
</file>