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4"/>
  </p:handoutMasterIdLst>
  <p:sldIdLst>
    <p:sldId id="263" r:id="rId2"/>
    <p:sldId id="266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Where We’re At: </a:t>
            </a:r>
            <a:br>
              <a:rPr lang="en-US" dirty="0"/>
            </a:br>
            <a:r>
              <a:rPr lang="en-US" dirty="0"/>
              <a:t>Our Culture’s Stories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story of individualism: </a:t>
            </a:r>
            <a:br>
              <a:rPr lang="en-US" dirty="0"/>
            </a:br>
            <a:r>
              <a:rPr lang="en-US" dirty="0"/>
              <a:t>Resting in the “real me”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Existentialism: Scissors analogy</a:t>
            </a:r>
          </a:p>
          <a:p>
            <a:endParaRPr lang="en-US" dirty="0"/>
          </a:p>
          <a:p>
            <a:r>
              <a:rPr lang="en-US" dirty="0"/>
              <a:t>“You define you” </a:t>
            </a:r>
          </a:p>
          <a:p>
            <a:endParaRPr lang="en-US" dirty="0"/>
          </a:p>
          <a:p>
            <a:r>
              <a:rPr lang="en-US" dirty="0"/>
              <a:t>Salvation: “authenticity” </a:t>
            </a:r>
          </a:p>
          <a:p>
            <a:endParaRPr lang="en-US" dirty="0"/>
          </a:p>
          <a:p>
            <a:r>
              <a:rPr lang="en-US" dirty="0"/>
              <a:t>How does this story show up in our images, symbols, and praxis? </a:t>
            </a:r>
          </a:p>
        </p:txBody>
      </p:sp>
    </p:spTree>
    <p:extLst>
      <p:ext uri="{BB962C8B-B14F-4D97-AF65-F5344CB8AC3E}">
        <p14:creationId xmlns:p14="http://schemas.microsoft.com/office/powerpoint/2010/main" val="293006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38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Berlin</vt:lpstr>
      <vt:lpstr>Where We’re At:  Our Culture’s Stories</vt:lpstr>
      <vt:lpstr>The story of individualism:  Resting in the “real me”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2019-09-20T13:43:52Z</dcterms:modified>
</cp:coreProperties>
</file>