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1"/>
  </p:handoutMasterIdLst>
  <p:sldIdLst>
    <p:sldId id="259" r:id="rId2"/>
    <p:sldId id="260" r:id="rId3"/>
    <p:sldId id="261" r:id="rId4"/>
    <p:sldId id="256" r:id="rId5"/>
    <p:sldId id="257" r:id="rId6"/>
    <p:sldId id="258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D5B30B-4A38-4D71-B21A-9DC18B68154E}" type="datetimeFigureOut">
              <a:rPr lang="en-US" smtClean="0"/>
              <a:t>6/11/2018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3553C2-F55C-4A3F-ADBE-53AD51419EC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139D3-DA18-4AE5-B13B-90A9CB78E187}" type="datetimeFigureOut">
              <a:rPr lang="en-US" smtClean="0"/>
              <a:t>6/11/2018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1BB9F-A2FF-4296-A6F2-571EE3C6451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139D3-DA18-4AE5-B13B-90A9CB78E187}" type="datetimeFigureOut">
              <a:rPr lang="en-US" smtClean="0"/>
              <a:t>6/11/2018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1BB9F-A2FF-4296-A6F2-571EE3C6451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139D3-DA18-4AE5-B13B-90A9CB78E187}" type="datetimeFigureOut">
              <a:rPr lang="en-US" smtClean="0"/>
              <a:t>6/11/2018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1BB9F-A2FF-4296-A6F2-571EE3C6451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139D3-DA18-4AE5-B13B-90A9CB78E187}" type="datetimeFigureOut">
              <a:rPr lang="en-US" smtClean="0"/>
              <a:t>6/11/2018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1BB9F-A2FF-4296-A6F2-571EE3C6451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139D3-DA18-4AE5-B13B-90A9CB78E187}" type="datetimeFigureOut">
              <a:rPr lang="en-US" smtClean="0"/>
              <a:t>6/11/2018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1BB9F-A2FF-4296-A6F2-571EE3C6451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139D3-DA18-4AE5-B13B-90A9CB78E187}" type="datetimeFigureOut">
              <a:rPr lang="en-US" smtClean="0"/>
              <a:t>6/11/2018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1BB9F-A2FF-4296-A6F2-571EE3C6451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139D3-DA18-4AE5-B13B-90A9CB78E187}" type="datetimeFigureOut">
              <a:rPr lang="en-US" smtClean="0"/>
              <a:t>6/11/2018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1BB9F-A2FF-4296-A6F2-571EE3C6451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139D3-DA18-4AE5-B13B-90A9CB78E187}" type="datetimeFigureOut">
              <a:rPr lang="en-US" smtClean="0"/>
              <a:t>6/11/2018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1BB9F-A2FF-4296-A6F2-571EE3C6451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139D3-DA18-4AE5-B13B-90A9CB78E187}" type="datetimeFigureOut">
              <a:rPr lang="en-US" smtClean="0"/>
              <a:t>6/11/2018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1BB9F-A2FF-4296-A6F2-571EE3C6451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139D3-DA18-4AE5-B13B-90A9CB78E187}" type="datetimeFigureOut">
              <a:rPr lang="en-US" smtClean="0"/>
              <a:t>6/11/2018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1BB9F-A2FF-4296-A6F2-571EE3C6451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139D3-DA18-4AE5-B13B-90A9CB78E187}" type="datetimeFigureOut">
              <a:rPr lang="en-US" smtClean="0"/>
              <a:t>6/11/2018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1BB9F-A2FF-4296-A6F2-571EE3C6451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4139D3-DA18-4AE5-B13B-90A9CB78E187}" type="datetimeFigureOut">
              <a:rPr lang="en-US" smtClean="0"/>
              <a:t>6/11/2018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81BB9F-A2FF-4296-A6F2-571EE3C64512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https://mohammedyakubu4.files.wordpress.com/2015/09/managment-styles-pic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81000" y="228600"/>
            <a:ext cx="5061001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Leadership 32</a:t>
            </a:r>
            <a:endParaRPr lang="en-US" sz="40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Spiritual Warfare</a:t>
            </a:r>
            <a:r>
              <a:rPr lang="en-US" sz="4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endParaRPr lang="en-US" sz="40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 5"/>
          <p:cNvSpPr/>
          <p:nvPr/>
        </p:nvSpPr>
        <p:spPr>
          <a:xfrm>
            <a:off x="1219200" y="762000"/>
            <a:ext cx="6019800" cy="57912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				</a:t>
            </a:r>
            <a:endParaRPr lang="en-US" dirty="0"/>
          </a:p>
        </p:txBody>
      </p:sp>
      <p:pic>
        <p:nvPicPr>
          <p:cNvPr id="1031" name="Picture 7" descr="http://open.lib.umn.edu/organizationalbehavior/wp-content/uploads/sites/197/2016/11/e9888520a7799461ac9e2a38869a3b2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93334" y="3048000"/>
            <a:ext cx="2622698" cy="2971800"/>
          </a:xfrm>
          <a:prstGeom prst="rect">
            <a:avLst/>
          </a:prstGeom>
          <a:noFill/>
        </p:spPr>
      </p:pic>
      <p:pic>
        <p:nvPicPr>
          <p:cNvPr id="1033" name="Picture 9" descr="http://www.futurist.com/wp-content/uploads/2015/07/4-Star-to-Steer-By-1024x768.jpg"/>
          <p:cNvPicPr>
            <a:picLocks noChangeAspect="1" noChangeArrowheads="1"/>
          </p:cNvPicPr>
          <p:nvPr/>
        </p:nvPicPr>
        <p:blipFill>
          <a:blip r:embed="rId3" cstate="print"/>
          <a:srcRect l="18750" t="7143" r="16964" b="10714"/>
          <a:stretch>
            <a:fillRect/>
          </a:stretch>
        </p:blipFill>
        <p:spPr bwMode="auto">
          <a:xfrm>
            <a:off x="6477000" y="1676400"/>
            <a:ext cx="1600200" cy="1533525"/>
          </a:xfrm>
          <a:prstGeom prst="rect">
            <a:avLst/>
          </a:prstGeom>
          <a:noFill/>
        </p:spPr>
      </p:pic>
      <p:sp>
        <p:nvSpPr>
          <p:cNvPr id="10" name="Bent-Up Arrow 9"/>
          <p:cNvSpPr/>
          <p:nvPr/>
        </p:nvSpPr>
        <p:spPr>
          <a:xfrm>
            <a:off x="5105400" y="3124200"/>
            <a:ext cx="2514600" cy="685800"/>
          </a:xfrm>
          <a:prstGeom prst="bent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Arrow Callout 7"/>
          <p:cNvSpPr/>
          <p:nvPr/>
        </p:nvSpPr>
        <p:spPr>
          <a:xfrm>
            <a:off x="7543800" y="3048000"/>
            <a:ext cx="1600200" cy="1066800"/>
          </a:xfrm>
          <a:prstGeom prst="rightArrowCallou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Prayer and Planning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295400" y="35814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Leader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276600" y="27432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Culture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562600" y="2590800"/>
            <a:ext cx="7553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Vision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1219200" y="3886200"/>
            <a:ext cx="1143000" cy="1981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5" descr="http://clipartix.com/wp-content/uploads/2016/05/Clipart-stick-figure-walking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371600" y="3962400"/>
            <a:ext cx="818033" cy="14332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8070" y="533400"/>
            <a:ext cx="80010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leader, with all his plusses and minuses, strengths and weaknesses, interacts with a group of people to define the culture (the way things are done here) in order to develop a vision for a preferable future, and then provides the impetus for doing the actions necessary to bring about that future with plans and prayer. 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42722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000" y="685800"/>
            <a:ext cx="7642220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Spiritual Warfare Introduction</a:t>
            </a:r>
          </a:p>
          <a:p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“</a:t>
            </a:r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Screwtape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Letters”  C.S. Lewis </a:t>
            </a:r>
          </a:p>
          <a:p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Reading Ephesians 6:10-18 </a:t>
            </a:r>
          </a:p>
          <a:p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Seminary --- 0 </a:t>
            </a:r>
          </a:p>
          <a:p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See the source imag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304" y="0"/>
            <a:ext cx="4882896" cy="685799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533400"/>
            <a:ext cx="8686800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Know Your Enemy</a:t>
            </a:r>
          </a:p>
          <a:p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Who Is He? </a:t>
            </a:r>
          </a:p>
          <a:p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Ezekiel 28:12-17 </a:t>
            </a:r>
          </a:p>
          <a:p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Isaiah 14:12-15 </a:t>
            </a:r>
          </a:p>
          <a:p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Revelation 12:7-9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228600"/>
            <a:ext cx="8915400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Know Your Enemy</a:t>
            </a:r>
          </a:p>
          <a:p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Who Is He? </a:t>
            </a:r>
          </a:p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His Names </a:t>
            </a:r>
          </a:p>
          <a:p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Satan = </a:t>
            </a:r>
          </a:p>
          <a:p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Accuser 		Revelation 12:10</a:t>
            </a:r>
          </a:p>
          <a:p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Lucifer 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Lightbearer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Isaiah 14:12</a:t>
            </a:r>
          </a:p>
          <a:p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Angel of Light	2 Corinthians 11:14</a:t>
            </a:r>
          </a:p>
          <a:p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Devil = Slanderer  I Timothy 5:14 </a:t>
            </a:r>
          </a:p>
          <a:p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Deceiver 		Revelation 20:10 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609600"/>
            <a:ext cx="8573181" cy="44012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Prince of this World	John 12:31 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Prince of the power of </a:t>
            </a:r>
          </a:p>
          <a:p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air 				Ephesians 2:2</a:t>
            </a:r>
          </a:p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 of this age			2 Cor. 4:4 </a:t>
            </a:r>
          </a:p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Murderer and liar 		John 8:44 </a:t>
            </a:r>
          </a:p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Tempter 				Matthew 4:3 </a:t>
            </a:r>
          </a:p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Roaring Lion 				I Peter 5:8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3000" y="1066800"/>
            <a:ext cx="7416839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Devil was fairly voted out </a:t>
            </a:r>
          </a:p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of course, the Devil’s gone. </a:t>
            </a:r>
          </a:p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But simple folk would like to know </a:t>
            </a:r>
          </a:p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Who carries his business on? 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1323</TotalTime>
  <Words>122</Words>
  <Application>Microsoft Office PowerPoint</Application>
  <PresentationFormat>On-screen Show (4:3)</PresentationFormat>
  <Paragraphs>40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Authorized</dc:creator>
  <cp:lastModifiedBy>Authorized</cp:lastModifiedBy>
  <cp:revision>1</cp:revision>
  <dcterms:created xsi:type="dcterms:W3CDTF">2018-06-11T17:55:56Z</dcterms:created>
  <dcterms:modified xsi:type="dcterms:W3CDTF">2018-06-12T15:59:03Z</dcterms:modified>
</cp:coreProperties>
</file>