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92" r:id="rId1"/>
  </p:sldMasterIdLst>
  <p:sldIdLst>
    <p:sldId id="556" r:id="rId2"/>
    <p:sldId id="621" r:id="rId3"/>
    <p:sldId id="622" r:id="rId4"/>
    <p:sldId id="623" r:id="rId5"/>
    <p:sldId id="624" r:id="rId6"/>
    <p:sldId id="625" r:id="rId7"/>
    <p:sldId id="626" r:id="rId8"/>
    <p:sldId id="631" r:id="rId9"/>
    <p:sldId id="600" r:id="rId10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00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837" autoAdjust="0"/>
    <p:restoredTop sz="94660"/>
  </p:normalViewPr>
  <p:slideViewPr>
    <p:cSldViewPr>
      <p:cViewPr varScale="1">
        <p:scale>
          <a:sx n="90" d="100"/>
          <a:sy n="90" d="100"/>
        </p:scale>
        <p:origin x="-133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Triángulo rectángulo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grpSp>
        <p:nvGrpSpPr>
          <p:cNvPr id="2" name="1 Grupo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Forma libre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7 Forma libre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10 Forma libre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Conector recto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69CAC65-2ECE-4D73-A7A8-7F57122FFC54}" type="datetimeFigureOut">
              <a:rPr lang="es-MX" smtClean="0"/>
              <a:pPr/>
              <a:t>8/11/17</a:t>
            </a:fld>
            <a:endParaRPr lang="es-MX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s-MX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60A3C27-2353-43EE-B349-F76440573968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9CAC65-2ECE-4D73-A7A8-7F57122FFC54}" type="datetimeFigureOut">
              <a:rPr lang="es-MX" smtClean="0"/>
              <a:pPr/>
              <a:t>8/11/17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0A3C27-2353-43EE-B349-F76440573968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9CAC65-2ECE-4D73-A7A8-7F57122FFC54}" type="datetimeFigureOut">
              <a:rPr lang="es-MX" smtClean="0"/>
              <a:pPr/>
              <a:t>8/11/17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0A3C27-2353-43EE-B349-F76440573968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9CAC65-2ECE-4D73-A7A8-7F57122FFC54}" type="datetimeFigureOut">
              <a:rPr lang="es-MX" smtClean="0"/>
              <a:pPr/>
              <a:t>8/11/17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0A3C27-2353-43EE-B349-F76440573968}" type="slidenum">
              <a:rPr lang="es-MX" smtClean="0"/>
              <a:pPr/>
              <a:t>‹#›</a:t>
            </a:fld>
            <a:endParaRPr lang="es-MX"/>
          </a:p>
        </p:txBody>
      </p:sp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9CAC65-2ECE-4D73-A7A8-7F57122FFC54}" type="datetimeFigureOut">
              <a:rPr lang="es-MX" smtClean="0"/>
              <a:pPr/>
              <a:t>8/11/17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0A3C27-2353-43EE-B349-F76440573968}" type="slidenum">
              <a:rPr lang="es-MX" smtClean="0"/>
              <a:pPr/>
              <a:t>‹#›</a:t>
            </a:fld>
            <a:endParaRPr lang="es-MX"/>
          </a:p>
        </p:txBody>
      </p:sp>
      <p:sp>
        <p:nvSpPr>
          <p:cNvPr id="7" name="6 Cheurón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7 Cheurón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9CAC65-2ECE-4D73-A7A8-7F57122FFC54}" type="datetimeFigureOut">
              <a:rPr lang="es-MX" smtClean="0"/>
              <a:pPr/>
              <a:t>8/11/17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0A3C27-2353-43EE-B349-F76440573968}" type="slidenum">
              <a:rPr lang="es-MX" smtClean="0"/>
              <a:pPr/>
              <a:t>‹#›</a:t>
            </a:fld>
            <a:endParaRPr lang="es-MX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9CAC65-2ECE-4D73-A7A8-7F57122FFC54}" type="datetimeFigureOut">
              <a:rPr lang="es-MX" smtClean="0"/>
              <a:pPr/>
              <a:t>8/11/17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0A3C27-2353-43EE-B349-F76440573968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9CAC65-2ECE-4D73-A7A8-7F57122FFC54}" type="datetimeFigureOut">
              <a:rPr lang="es-MX" smtClean="0"/>
              <a:pPr/>
              <a:t>8/11/17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0A3C27-2353-43EE-B349-F76440573968}" type="slidenum">
              <a:rPr lang="es-MX" smtClean="0"/>
              <a:pPr/>
              <a:t>‹#›</a:t>
            </a:fld>
            <a:endParaRPr lang="es-MX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9CAC65-2ECE-4D73-A7A8-7F57122FFC54}" type="datetimeFigureOut">
              <a:rPr lang="es-MX" smtClean="0"/>
              <a:pPr/>
              <a:t>8/11/17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0A3C27-2353-43EE-B349-F76440573968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69CAC65-2ECE-4D73-A7A8-7F57122FFC54}" type="datetimeFigureOut">
              <a:rPr lang="es-MX" smtClean="0"/>
              <a:pPr/>
              <a:t>8/11/17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0A3C27-2353-43EE-B349-F76440573968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69CAC65-2ECE-4D73-A7A8-7F57122FFC54}" type="datetimeFigureOut">
              <a:rPr lang="es-MX" smtClean="0"/>
              <a:pPr/>
              <a:t>8/11/17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60A3C27-2353-43EE-B349-F76440573968}" type="slidenum">
              <a:rPr lang="es-MX" smtClean="0"/>
              <a:pPr/>
              <a:t>‹#›</a:t>
            </a:fld>
            <a:endParaRPr lang="es-MX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9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10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heurón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12 Cheurón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Forma libre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Forma libre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13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14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69CAC65-2ECE-4D73-A7A8-7F57122FFC54}" type="datetimeFigureOut">
              <a:rPr lang="es-MX" smtClean="0"/>
              <a:pPr/>
              <a:t>8/11/17</a:t>
            </a:fld>
            <a:endParaRPr lang="es-MX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s-MX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60A3C27-2353-43EE-B349-F76440573968}" type="slidenum">
              <a:rPr lang="es-MX" smtClean="0"/>
              <a:pPr/>
              <a:t>‹#›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93" r:id="rId1"/>
    <p:sldLayoutId id="2147484094" r:id="rId2"/>
    <p:sldLayoutId id="2147484095" r:id="rId3"/>
    <p:sldLayoutId id="2147484096" r:id="rId4"/>
    <p:sldLayoutId id="2147484097" r:id="rId5"/>
    <p:sldLayoutId id="2147484098" r:id="rId6"/>
    <p:sldLayoutId id="2147484099" r:id="rId7"/>
    <p:sldLayoutId id="2147484100" r:id="rId8"/>
    <p:sldLayoutId id="2147484101" r:id="rId9"/>
    <p:sldLayoutId id="2147484102" r:id="rId10"/>
    <p:sldLayoutId id="214748410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475656" y="2636912"/>
            <a:ext cx="7142860" cy="243143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3500000" scaled="1"/>
            <a:tileRect/>
          </a:gradFill>
        </p:spPr>
        <p:txBody>
          <a:bodyPr wrap="square" rtlCol="0">
            <a:spAutoFit/>
          </a:bodyPr>
          <a:lstStyle/>
          <a:p>
            <a:pPr lvl="1"/>
            <a:endParaRPr lang="es-MX" sz="4400" b="1" dirty="0" smtClean="0"/>
          </a:p>
          <a:p>
            <a:pPr lvl="5"/>
            <a:r>
              <a:rPr lang="es-MX" sz="3600" b="1" dirty="0" smtClean="0"/>
              <a:t>Lección 2. </a:t>
            </a:r>
          </a:p>
          <a:p>
            <a:pPr lvl="5"/>
            <a:r>
              <a:rPr lang="es-MX" sz="3600" b="1" dirty="0" smtClean="0"/>
              <a:t>Nuevo Testamento</a:t>
            </a:r>
          </a:p>
          <a:p>
            <a:pPr lvl="1"/>
            <a:endParaRPr lang="es-MX" sz="3600" b="1" dirty="0" smtClean="0"/>
          </a:p>
        </p:txBody>
      </p:sp>
      <p:sp>
        <p:nvSpPr>
          <p:cNvPr id="3" name="2 CuadroTexto"/>
          <p:cNvSpPr txBox="1"/>
          <p:nvPr/>
        </p:nvSpPr>
        <p:spPr>
          <a:xfrm>
            <a:off x="5436096" y="5733256"/>
            <a:ext cx="34417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200" b="1" dirty="0" smtClean="0"/>
              <a:t>Instituto de Líderes Cristianos</a:t>
            </a:r>
          </a:p>
          <a:p>
            <a:pPr algn="r"/>
            <a:r>
              <a:rPr lang="es-MX" sz="1200" i="1" dirty="0" smtClean="0"/>
              <a:t>Iglesia y Ministerio</a:t>
            </a:r>
            <a:endParaRPr lang="es-MX" sz="1200" dirty="0" smtClean="0"/>
          </a:p>
          <a:p>
            <a:pPr algn="r"/>
            <a:r>
              <a:rPr lang="es-MX" sz="1200" dirty="0" smtClean="0"/>
              <a:t>Maestra Gabriela Tijerina-Pike, </a:t>
            </a:r>
            <a:r>
              <a:rPr lang="es-MX" sz="1200" dirty="0" err="1" smtClean="0"/>
              <a:t>Ph.D.</a:t>
            </a:r>
            <a:endParaRPr lang="es-MX" sz="12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5436096" y="5733256"/>
            <a:ext cx="34417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200" b="1" dirty="0" smtClean="0"/>
              <a:t>Instituto de Líderes Cristianos</a:t>
            </a:r>
          </a:p>
          <a:p>
            <a:pPr algn="r"/>
            <a:r>
              <a:rPr lang="es-MX" sz="1200" i="1" dirty="0" smtClean="0"/>
              <a:t>Iglesia y Ministerio</a:t>
            </a:r>
            <a:endParaRPr lang="es-MX" sz="1200" dirty="0" smtClean="0"/>
          </a:p>
          <a:p>
            <a:pPr algn="r"/>
            <a:r>
              <a:rPr lang="es-MX" sz="1200" dirty="0" smtClean="0"/>
              <a:t>Maestra Gabriela Tijerina-Pike, </a:t>
            </a:r>
            <a:r>
              <a:rPr lang="es-MX" sz="1200" dirty="0" err="1" smtClean="0"/>
              <a:t>Ph.D.</a:t>
            </a:r>
            <a:endParaRPr lang="es-MX" sz="1200" dirty="0"/>
          </a:p>
        </p:txBody>
      </p:sp>
      <p:sp>
        <p:nvSpPr>
          <p:cNvPr id="5" name="4 CuadroTexto"/>
          <p:cNvSpPr txBox="1"/>
          <p:nvPr/>
        </p:nvSpPr>
        <p:spPr>
          <a:xfrm>
            <a:off x="611560" y="332656"/>
            <a:ext cx="8064896" cy="6001643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3500000" scaled="1"/>
            <a:tileRect/>
          </a:gradFill>
        </p:spPr>
        <p:txBody>
          <a:bodyPr wrap="square" rtlCol="0">
            <a:spAutoFit/>
          </a:bodyPr>
          <a:lstStyle/>
          <a:p>
            <a:pPr lvl="1"/>
            <a:endParaRPr lang="es-MX" sz="4400" b="1" dirty="0" smtClean="0"/>
          </a:p>
          <a:p>
            <a:pPr lvl="1" algn="ctr"/>
            <a:r>
              <a:rPr lang="es-MX" sz="4400" b="1" dirty="0" smtClean="0">
                <a:latin typeface="Arial Black" pitchFamily="34" charset="0"/>
              </a:rPr>
              <a:t>Nuevo Testamento</a:t>
            </a:r>
            <a:endParaRPr lang="es-MX" sz="4400" b="1" dirty="0" smtClean="0">
              <a:solidFill>
                <a:schemeClr val="accent4">
                  <a:lumMod val="75000"/>
                </a:schemeClr>
              </a:solidFill>
              <a:latin typeface="Arial Black" pitchFamily="34" charset="0"/>
            </a:endParaRPr>
          </a:p>
          <a:p>
            <a:pPr lvl="1" algn="ctr"/>
            <a:endParaRPr lang="es-MX" sz="4400" b="1" dirty="0" smtClean="0">
              <a:solidFill>
                <a:schemeClr val="accent4">
                  <a:lumMod val="75000"/>
                </a:schemeClr>
              </a:solidFill>
              <a:latin typeface="Arial Black" pitchFamily="34" charset="0"/>
            </a:endParaRPr>
          </a:p>
          <a:p>
            <a:pPr lvl="1" algn="ctr"/>
            <a:endParaRPr lang="es-MX" sz="4400" b="1" dirty="0" smtClean="0">
              <a:solidFill>
                <a:schemeClr val="accent4">
                  <a:lumMod val="75000"/>
                </a:schemeClr>
              </a:solidFill>
              <a:latin typeface="Arial Black" pitchFamily="34" charset="0"/>
            </a:endParaRPr>
          </a:p>
          <a:p>
            <a:pPr lvl="1" algn="ctr"/>
            <a:endParaRPr lang="es-MX" sz="4400" b="1" dirty="0" smtClean="0">
              <a:solidFill>
                <a:schemeClr val="accent4">
                  <a:lumMod val="75000"/>
                </a:schemeClr>
              </a:solidFill>
              <a:latin typeface="Arial Black" pitchFamily="34" charset="0"/>
            </a:endParaRPr>
          </a:p>
          <a:p>
            <a:pPr lvl="1" algn="ctr"/>
            <a:r>
              <a:rPr lang="es-MX" sz="4400" b="1" dirty="0" smtClean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  <a:t>Reyes </a:t>
            </a:r>
          </a:p>
          <a:p>
            <a:pPr lvl="1" algn="ctr"/>
            <a:r>
              <a:rPr lang="es-MX" sz="4400" b="1" dirty="0" smtClean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  <a:t>Sacerdotes </a:t>
            </a:r>
          </a:p>
          <a:p>
            <a:pPr lvl="1" algn="ctr"/>
            <a:r>
              <a:rPr lang="es-MX" sz="4400" b="1" dirty="0" smtClean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  <a:t>Profetas</a:t>
            </a:r>
            <a:endParaRPr lang="es-MX" sz="6600" b="1" dirty="0" smtClean="0">
              <a:solidFill>
                <a:schemeClr val="bg2">
                  <a:lumMod val="50000"/>
                </a:schemeClr>
              </a:solidFill>
              <a:latin typeface="Arial Black" pitchFamily="34" charset="0"/>
            </a:endParaRPr>
          </a:p>
          <a:p>
            <a:pPr lvl="1" algn="ctr"/>
            <a:endParaRPr lang="es-MX" sz="3200" b="1" dirty="0" smtClean="0">
              <a:latin typeface="Arial Black" pitchFamily="34" charset="0"/>
            </a:endParaRPr>
          </a:p>
        </p:txBody>
      </p:sp>
      <p:sp>
        <p:nvSpPr>
          <p:cNvPr id="4" name="3 Señal de prohibido"/>
          <p:cNvSpPr/>
          <p:nvPr/>
        </p:nvSpPr>
        <p:spPr>
          <a:xfrm>
            <a:off x="3851920" y="1916832"/>
            <a:ext cx="1656184" cy="1584176"/>
          </a:xfrm>
          <a:prstGeom prst="noSmok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5436096" y="5733256"/>
            <a:ext cx="34417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200" b="1" dirty="0" smtClean="0"/>
              <a:t>Instituto de Líderes Cristianos</a:t>
            </a:r>
          </a:p>
          <a:p>
            <a:pPr algn="r"/>
            <a:r>
              <a:rPr lang="es-MX" sz="1200" i="1" dirty="0" smtClean="0"/>
              <a:t>Iglesia y Ministerio</a:t>
            </a:r>
            <a:endParaRPr lang="es-MX" sz="1200" dirty="0" smtClean="0"/>
          </a:p>
          <a:p>
            <a:pPr algn="r"/>
            <a:r>
              <a:rPr lang="es-MX" sz="1200" dirty="0" smtClean="0"/>
              <a:t>Maestra Gabriela Tijerina-Pike, </a:t>
            </a:r>
            <a:r>
              <a:rPr lang="es-MX" sz="1200" dirty="0" err="1" smtClean="0"/>
              <a:t>Ph.D.</a:t>
            </a:r>
            <a:endParaRPr lang="es-MX" sz="1200" dirty="0"/>
          </a:p>
        </p:txBody>
      </p:sp>
      <p:sp>
        <p:nvSpPr>
          <p:cNvPr id="5" name="4 CuadroTexto"/>
          <p:cNvSpPr txBox="1"/>
          <p:nvPr/>
        </p:nvSpPr>
        <p:spPr>
          <a:xfrm>
            <a:off x="611560" y="332656"/>
            <a:ext cx="8064896" cy="532453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3500000" scaled="1"/>
            <a:tileRect/>
          </a:gradFill>
        </p:spPr>
        <p:txBody>
          <a:bodyPr wrap="square" rtlCol="0">
            <a:spAutoFit/>
          </a:bodyPr>
          <a:lstStyle/>
          <a:p>
            <a:pPr lvl="1"/>
            <a:endParaRPr lang="es-MX" sz="4400" b="1" dirty="0" smtClean="0"/>
          </a:p>
          <a:p>
            <a:pPr lvl="1" algn="ctr"/>
            <a:r>
              <a:rPr lang="es-MX" sz="4400" b="1" dirty="0" smtClean="0">
                <a:latin typeface="Arial Black" pitchFamily="34" charset="0"/>
              </a:rPr>
              <a:t>Nuevo Testamento</a:t>
            </a:r>
            <a:endParaRPr lang="es-MX" sz="4400" b="1" dirty="0" smtClean="0">
              <a:solidFill>
                <a:schemeClr val="accent4">
                  <a:lumMod val="75000"/>
                </a:schemeClr>
              </a:solidFill>
              <a:latin typeface="Arial Black" pitchFamily="34" charset="0"/>
            </a:endParaRPr>
          </a:p>
          <a:p>
            <a:pPr lvl="1" algn="ctr"/>
            <a:r>
              <a:rPr lang="es-MX" sz="4400" b="1" dirty="0" smtClean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  <a:t>Apóstoles</a:t>
            </a:r>
          </a:p>
          <a:p>
            <a:pPr lvl="1" algn="ctr"/>
            <a:r>
              <a:rPr lang="es-MX" sz="4400" b="1" dirty="0" smtClean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  <a:t>Profetas</a:t>
            </a:r>
          </a:p>
          <a:p>
            <a:pPr lvl="1" algn="ctr"/>
            <a:r>
              <a:rPr lang="es-MX" sz="4400" b="1" dirty="0" smtClean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  <a:t>Evangelistas</a:t>
            </a:r>
          </a:p>
          <a:p>
            <a:pPr lvl="1" algn="ctr"/>
            <a:r>
              <a:rPr lang="es-MX" sz="4400" b="1" dirty="0" smtClean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  <a:t>Maestros</a:t>
            </a:r>
          </a:p>
          <a:p>
            <a:pPr lvl="1" algn="ctr"/>
            <a:r>
              <a:rPr lang="es-MX" sz="4400" b="1" dirty="0" smtClean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  <a:t>Pastores</a:t>
            </a:r>
            <a:endParaRPr lang="es-MX" sz="6600" b="1" dirty="0" smtClean="0">
              <a:solidFill>
                <a:schemeClr val="bg2">
                  <a:lumMod val="50000"/>
                </a:schemeClr>
              </a:solidFill>
              <a:latin typeface="Arial Black" pitchFamily="34" charset="0"/>
            </a:endParaRPr>
          </a:p>
          <a:p>
            <a:pPr lvl="1" algn="ctr"/>
            <a:endParaRPr lang="es-MX" sz="3200" b="1" dirty="0" smtClean="0">
              <a:latin typeface="Arial Black" pitchFamily="34" charset="0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1115616" y="1916832"/>
            <a:ext cx="2664296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es-MX" sz="20000" dirty="0" smtClean="0"/>
              <a:t>  </a:t>
            </a:r>
            <a:endParaRPr lang="es-MX" sz="20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5436096" y="5733256"/>
            <a:ext cx="34417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200" b="1" dirty="0" smtClean="0"/>
              <a:t>Instituto de Líderes Cristianos</a:t>
            </a:r>
          </a:p>
          <a:p>
            <a:pPr algn="r"/>
            <a:r>
              <a:rPr lang="es-MX" sz="1200" i="1" dirty="0" smtClean="0"/>
              <a:t>Iglesia y Ministerio</a:t>
            </a:r>
            <a:endParaRPr lang="es-MX" sz="1200" dirty="0" smtClean="0"/>
          </a:p>
          <a:p>
            <a:pPr algn="r"/>
            <a:r>
              <a:rPr lang="es-MX" sz="1200" dirty="0" smtClean="0"/>
              <a:t>Maestra Gabriela Tijerina-Pike, </a:t>
            </a:r>
            <a:r>
              <a:rPr lang="es-MX" sz="1200" dirty="0" err="1" smtClean="0"/>
              <a:t>Ph.D.</a:t>
            </a:r>
            <a:endParaRPr lang="es-MX" sz="1200" dirty="0"/>
          </a:p>
        </p:txBody>
      </p:sp>
      <p:sp>
        <p:nvSpPr>
          <p:cNvPr id="5" name="4 CuadroTexto"/>
          <p:cNvSpPr txBox="1"/>
          <p:nvPr/>
        </p:nvSpPr>
        <p:spPr>
          <a:xfrm>
            <a:off x="611560" y="332656"/>
            <a:ext cx="8064896" cy="532453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3500000" scaled="1"/>
            <a:tileRect/>
          </a:gradFill>
        </p:spPr>
        <p:txBody>
          <a:bodyPr wrap="square" rtlCol="0">
            <a:spAutoFit/>
          </a:bodyPr>
          <a:lstStyle/>
          <a:p>
            <a:pPr lvl="1"/>
            <a:endParaRPr lang="es-MX" sz="4400" b="1" dirty="0" smtClean="0"/>
          </a:p>
          <a:p>
            <a:pPr lvl="1" algn="ctr"/>
            <a:r>
              <a:rPr lang="es-MX" sz="4400" b="1" dirty="0" smtClean="0">
                <a:latin typeface="Arial Black" pitchFamily="34" charset="0"/>
              </a:rPr>
              <a:t>Nuevo Testamento</a:t>
            </a:r>
            <a:endParaRPr lang="es-MX" sz="4400" b="1" dirty="0" smtClean="0">
              <a:solidFill>
                <a:schemeClr val="accent4">
                  <a:lumMod val="75000"/>
                </a:schemeClr>
              </a:solidFill>
              <a:latin typeface="Arial Black" pitchFamily="34" charset="0"/>
            </a:endParaRPr>
          </a:p>
          <a:p>
            <a:pPr lvl="1" algn="ctr"/>
            <a:endParaRPr lang="es-MX" sz="4400" b="1" dirty="0" smtClean="0">
              <a:solidFill>
                <a:schemeClr val="bg2">
                  <a:lumMod val="50000"/>
                </a:schemeClr>
              </a:solidFill>
              <a:latin typeface="Arial Black" pitchFamily="34" charset="0"/>
            </a:endParaRPr>
          </a:p>
          <a:p>
            <a:pPr lvl="1" algn="ctr"/>
            <a:endParaRPr lang="es-MX" sz="4400" b="1" dirty="0" smtClean="0">
              <a:solidFill>
                <a:schemeClr val="bg2">
                  <a:lumMod val="50000"/>
                </a:schemeClr>
              </a:solidFill>
              <a:latin typeface="Arial Black" pitchFamily="34" charset="0"/>
            </a:endParaRPr>
          </a:p>
          <a:p>
            <a:pPr lvl="1" algn="ctr"/>
            <a:endParaRPr lang="es-MX" sz="4400" b="1" dirty="0" smtClean="0">
              <a:solidFill>
                <a:schemeClr val="bg2">
                  <a:lumMod val="50000"/>
                </a:schemeClr>
              </a:solidFill>
              <a:latin typeface="Arial Black" pitchFamily="34" charset="0"/>
            </a:endParaRPr>
          </a:p>
          <a:p>
            <a:pPr lvl="1" algn="ctr"/>
            <a:r>
              <a:rPr lang="es-MX" sz="4400" b="1" dirty="0" smtClean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  <a:t>Ministerios Espirituales</a:t>
            </a:r>
          </a:p>
          <a:p>
            <a:pPr lvl="1" algn="ctr"/>
            <a:r>
              <a:rPr lang="es-MX" sz="4400" b="1" dirty="0" smtClean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  <a:t>Dones Espirituales</a:t>
            </a:r>
          </a:p>
          <a:p>
            <a:pPr lvl="1" algn="ctr"/>
            <a:endParaRPr lang="es-MX" sz="3200" b="1" dirty="0" smtClean="0">
              <a:latin typeface="Arial Black" pitchFamily="34" charset="0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3491880" y="1340768"/>
            <a:ext cx="2664296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es-MX" sz="20000" dirty="0" smtClean="0"/>
              <a:t>  </a:t>
            </a:r>
            <a:endParaRPr lang="es-MX" sz="20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5436096" y="5733256"/>
            <a:ext cx="34417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200" b="1" dirty="0" smtClean="0"/>
              <a:t>Instituto de Líderes Cristianos</a:t>
            </a:r>
          </a:p>
          <a:p>
            <a:pPr algn="r"/>
            <a:r>
              <a:rPr lang="es-MX" sz="1200" i="1" dirty="0" smtClean="0"/>
              <a:t>Iglesia y Ministerio</a:t>
            </a:r>
            <a:endParaRPr lang="es-MX" sz="1200" dirty="0" smtClean="0"/>
          </a:p>
          <a:p>
            <a:pPr algn="r"/>
            <a:r>
              <a:rPr lang="es-MX" sz="1200" dirty="0" smtClean="0"/>
              <a:t>Maestra Gabriela Tijerina-Pike, </a:t>
            </a:r>
            <a:r>
              <a:rPr lang="es-MX" sz="1200" dirty="0" err="1" smtClean="0"/>
              <a:t>Ph.D.</a:t>
            </a:r>
            <a:endParaRPr lang="es-MX" sz="1200" dirty="0"/>
          </a:p>
        </p:txBody>
      </p:sp>
      <p:sp>
        <p:nvSpPr>
          <p:cNvPr id="5" name="4 CuadroTexto"/>
          <p:cNvSpPr txBox="1"/>
          <p:nvPr/>
        </p:nvSpPr>
        <p:spPr>
          <a:xfrm>
            <a:off x="611560" y="332656"/>
            <a:ext cx="8064896" cy="532453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3500000" scaled="1"/>
            <a:tileRect/>
          </a:gradFill>
        </p:spPr>
        <p:txBody>
          <a:bodyPr wrap="square" rtlCol="0">
            <a:spAutoFit/>
          </a:bodyPr>
          <a:lstStyle/>
          <a:p>
            <a:pPr lvl="1"/>
            <a:endParaRPr lang="es-MX" sz="4400" b="1" dirty="0" smtClean="0"/>
          </a:p>
          <a:p>
            <a:pPr lvl="1" algn="ctr"/>
            <a:r>
              <a:rPr lang="es-MX" sz="4400" b="1" dirty="0" smtClean="0">
                <a:latin typeface="Arial Black" pitchFamily="34" charset="0"/>
              </a:rPr>
              <a:t>Nuevo Testamento</a:t>
            </a:r>
            <a:endParaRPr lang="es-MX" sz="4400" b="1" dirty="0" smtClean="0">
              <a:solidFill>
                <a:schemeClr val="accent4">
                  <a:lumMod val="75000"/>
                </a:schemeClr>
              </a:solidFill>
              <a:latin typeface="Arial Black" pitchFamily="34" charset="0"/>
            </a:endParaRPr>
          </a:p>
          <a:p>
            <a:pPr lvl="1" algn="ctr"/>
            <a:endParaRPr lang="es-MX" sz="4400" b="1" dirty="0" smtClean="0">
              <a:solidFill>
                <a:schemeClr val="bg2">
                  <a:lumMod val="50000"/>
                </a:schemeClr>
              </a:solidFill>
              <a:latin typeface="Arial Black" pitchFamily="34" charset="0"/>
            </a:endParaRPr>
          </a:p>
          <a:p>
            <a:pPr lvl="1" algn="ctr"/>
            <a:endParaRPr lang="es-MX" sz="4400" b="1" dirty="0" smtClean="0">
              <a:solidFill>
                <a:schemeClr val="bg2">
                  <a:lumMod val="50000"/>
                </a:schemeClr>
              </a:solidFill>
              <a:latin typeface="Arial Black" pitchFamily="34" charset="0"/>
            </a:endParaRPr>
          </a:p>
          <a:p>
            <a:pPr lvl="1" algn="ctr"/>
            <a:endParaRPr lang="es-MX" sz="4400" b="1" dirty="0" smtClean="0">
              <a:solidFill>
                <a:schemeClr val="bg2">
                  <a:lumMod val="50000"/>
                </a:schemeClr>
              </a:solidFill>
              <a:latin typeface="Arial Black" pitchFamily="34" charset="0"/>
            </a:endParaRPr>
          </a:p>
          <a:p>
            <a:pPr lvl="1" algn="ctr"/>
            <a:r>
              <a:rPr lang="es-MX" sz="4400" b="1" dirty="0" smtClean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  <a:t>Ministerios Espirituales</a:t>
            </a:r>
          </a:p>
          <a:p>
            <a:pPr lvl="1" algn="ctr"/>
            <a:r>
              <a:rPr lang="es-MX" sz="4400" b="1" dirty="0" smtClean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  <a:t>Dones Espirituales</a:t>
            </a:r>
          </a:p>
          <a:p>
            <a:pPr lvl="1" algn="ctr"/>
            <a:endParaRPr lang="es-MX" sz="3200" b="1" dirty="0" smtClean="0">
              <a:latin typeface="Arial Black" pitchFamily="34" charset="0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2339752" y="2276872"/>
            <a:ext cx="504056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es-MX" sz="6000" dirty="0" smtClean="0">
                <a:solidFill>
                  <a:schemeClr val="accent4">
                    <a:lumMod val="75000"/>
                  </a:schemeClr>
                </a:solidFill>
                <a:latin typeface="Arial Black" pitchFamily="34" charset="0"/>
              </a:rPr>
              <a:t>Cuidado</a:t>
            </a:r>
            <a:endParaRPr lang="es-MX" sz="6000" dirty="0">
              <a:solidFill>
                <a:schemeClr val="accent4">
                  <a:lumMod val="75000"/>
                </a:schemeClr>
              </a:solidFill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5436096" y="5733256"/>
            <a:ext cx="34417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200" b="1" dirty="0" smtClean="0"/>
              <a:t>Instituto de Líderes Cristianos</a:t>
            </a:r>
          </a:p>
          <a:p>
            <a:pPr algn="r"/>
            <a:r>
              <a:rPr lang="es-MX" sz="1200" i="1" dirty="0" smtClean="0"/>
              <a:t>Iglesia y Ministerio</a:t>
            </a:r>
            <a:endParaRPr lang="es-MX" sz="1200" dirty="0" smtClean="0"/>
          </a:p>
          <a:p>
            <a:pPr algn="r"/>
            <a:r>
              <a:rPr lang="es-MX" sz="1200" dirty="0" smtClean="0"/>
              <a:t>Maestra Gabriela Tijerina-Pike, </a:t>
            </a:r>
            <a:r>
              <a:rPr lang="es-MX" sz="1200" dirty="0" err="1" smtClean="0"/>
              <a:t>Ph.D.</a:t>
            </a:r>
            <a:endParaRPr lang="es-MX" sz="1200" dirty="0"/>
          </a:p>
        </p:txBody>
      </p:sp>
      <p:sp>
        <p:nvSpPr>
          <p:cNvPr id="5" name="4 CuadroTexto"/>
          <p:cNvSpPr txBox="1"/>
          <p:nvPr/>
        </p:nvSpPr>
        <p:spPr>
          <a:xfrm>
            <a:off x="611560" y="332656"/>
            <a:ext cx="8064896" cy="5201424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3500000" scaled="1"/>
            <a:tileRect/>
          </a:gradFill>
        </p:spPr>
        <p:txBody>
          <a:bodyPr wrap="square" rtlCol="0">
            <a:spAutoFit/>
          </a:bodyPr>
          <a:lstStyle/>
          <a:p>
            <a:pPr lvl="1"/>
            <a:endParaRPr lang="es-MX" sz="4400" b="1" dirty="0" smtClean="0"/>
          </a:p>
          <a:p>
            <a:pPr lvl="1" algn="ctr"/>
            <a:r>
              <a:rPr lang="es-MX" sz="4400" b="1" dirty="0" smtClean="0">
                <a:latin typeface="Arial Black" pitchFamily="34" charset="0"/>
              </a:rPr>
              <a:t>Nuevo Testamento</a:t>
            </a:r>
            <a:endParaRPr lang="es-MX" sz="4400" b="1" dirty="0" smtClean="0">
              <a:solidFill>
                <a:schemeClr val="accent4">
                  <a:lumMod val="75000"/>
                </a:schemeClr>
              </a:solidFill>
              <a:latin typeface="Arial Black" pitchFamily="34" charset="0"/>
            </a:endParaRPr>
          </a:p>
          <a:p>
            <a:pPr lvl="1" algn="ctr"/>
            <a:endParaRPr lang="es-MX" sz="3600" b="1" dirty="0" smtClean="0">
              <a:solidFill>
                <a:schemeClr val="bg2">
                  <a:lumMod val="50000"/>
                </a:schemeClr>
              </a:solidFill>
              <a:latin typeface="Arial Black" pitchFamily="34" charset="0"/>
            </a:endParaRPr>
          </a:p>
          <a:p>
            <a:pPr lvl="1" algn="ctr"/>
            <a:endParaRPr lang="es-MX" sz="4400" b="1" dirty="0" smtClean="0">
              <a:solidFill>
                <a:schemeClr val="bg2">
                  <a:lumMod val="50000"/>
                </a:schemeClr>
              </a:solidFill>
              <a:latin typeface="Arial Black" pitchFamily="34" charset="0"/>
            </a:endParaRPr>
          </a:p>
          <a:p>
            <a:pPr lvl="1" algn="ctr"/>
            <a:endParaRPr lang="es-MX" sz="3200" b="1" dirty="0" smtClean="0">
              <a:solidFill>
                <a:schemeClr val="bg2">
                  <a:lumMod val="50000"/>
                </a:schemeClr>
              </a:solidFill>
              <a:latin typeface="Arial Black" pitchFamily="34" charset="0"/>
            </a:endParaRPr>
          </a:p>
          <a:p>
            <a:pPr lvl="1" algn="ctr"/>
            <a:r>
              <a:rPr lang="es-MX" sz="4400" b="1" dirty="0" smtClean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  <a:t>Crecer y Madurar</a:t>
            </a:r>
          </a:p>
          <a:p>
            <a:pPr lvl="1" algn="ctr"/>
            <a:r>
              <a:rPr lang="es-MX" sz="4400" b="1" dirty="0" smtClean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  <a:t>en Número y Entendimiento</a:t>
            </a:r>
            <a:endParaRPr lang="es-MX" sz="3200" b="1" dirty="0" smtClean="0">
              <a:latin typeface="Arial Black" pitchFamily="34" charset="0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2843808" y="2060848"/>
            <a:ext cx="417646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es-MX" sz="6000" dirty="0" smtClean="0">
                <a:solidFill>
                  <a:schemeClr val="accent4">
                    <a:lumMod val="75000"/>
                  </a:schemeClr>
                </a:solidFill>
                <a:latin typeface="Arial Black" pitchFamily="34" charset="0"/>
              </a:rPr>
              <a:t>servicio</a:t>
            </a:r>
            <a:endParaRPr lang="es-MX" sz="6000" dirty="0">
              <a:solidFill>
                <a:schemeClr val="accent4">
                  <a:lumMod val="75000"/>
                </a:schemeClr>
              </a:solidFill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5436096" y="5733256"/>
            <a:ext cx="34417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200" b="1" dirty="0" smtClean="0"/>
              <a:t>Instituto de Líderes Cristianos</a:t>
            </a:r>
          </a:p>
          <a:p>
            <a:pPr algn="r"/>
            <a:r>
              <a:rPr lang="es-MX" sz="1200" i="1" dirty="0" smtClean="0"/>
              <a:t>Iglesia y Ministerio</a:t>
            </a:r>
            <a:endParaRPr lang="es-MX" sz="1200" dirty="0" smtClean="0"/>
          </a:p>
          <a:p>
            <a:pPr algn="r"/>
            <a:r>
              <a:rPr lang="es-MX" sz="1200" dirty="0" smtClean="0"/>
              <a:t>Maestra Gabriela Tijerina-Pike, </a:t>
            </a:r>
            <a:r>
              <a:rPr lang="es-MX" sz="1200" dirty="0" err="1" smtClean="0"/>
              <a:t>Ph.D.</a:t>
            </a:r>
            <a:endParaRPr lang="es-MX" sz="1200" dirty="0"/>
          </a:p>
        </p:txBody>
      </p:sp>
      <p:sp>
        <p:nvSpPr>
          <p:cNvPr id="5" name="4 CuadroTexto"/>
          <p:cNvSpPr txBox="1"/>
          <p:nvPr/>
        </p:nvSpPr>
        <p:spPr>
          <a:xfrm>
            <a:off x="611560" y="332656"/>
            <a:ext cx="8064896" cy="5201424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3500000" scaled="1"/>
            <a:tileRect/>
          </a:gradFill>
        </p:spPr>
        <p:txBody>
          <a:bodyPr wrap="square" rtlCol="0">
            <a:spAutoFit/>
          </a:bodyPr>
          <a:lstStyle/>
          <a:p>
            <a:pPr lvl="1"/>
            <a:endParaRPr lang="es-MX" sz="4400" b="1" dirty="0" smtClean="0"/>
          </a:p>
          <a:p>
            <a:pPr lvl="1" algn="ctr"/>
            <a:r>
              <a:rPr lang="es-MX" sz="4400" b="1" dirty="0" smtClean="0">
                <a:latin typeface="Arial Black" pitchFamily="34" charset="0"/>
              </a:rPr>
              <a:t>Nuevo Testamento</a:t>
            </a:r>
            <a:endParaRPr lang="es-MX" sz="4400" b="1" dirty="0" smtClean="0">
              <a:solidFill>
                <a:schemeClr val="accent4">
                  <a:lumMod val="75000"/>
                </a:schemeClr>
              </a:solidFill>
              <a:latin typeface="Arial Black" pitchFamily="34" charset="0"/>
            </a:endParaRPr>
          </a:p>
          <a:p>
            <a:pPr lvl="1" algn="ctr"/>
            <a:endParaRPr lang="es-MX" sz="3600" b="1" dirty="0" smtClean="0">
              <a:solidFill>
                <a:schemeClr val="bg2">
                  <a:lumMod val="50000"/>
                </a:schemeClr>
              </a:solidFill>
              <a:latin typeface="Arial Black" pitchFamily="34" charset="0"/>
            </a:endParaRPr>
          </a:p>
          <a:p>
            <a:pPr lvl="1" algn="ctr"/>
            <a:endParaRPr lang="es-MX" sz="4400" b="1" dirty="0" smtClean="0">
              <a:solidFill>
                <a:schemeClr val="bg2">
                  <a:lumMod val="50000"/>
                </a:schemeClr>
              </a:solidFill>
              <a:latin typeface="Arial Black" pitchFamily="34" charset="0"/>
            </a:endParaRPr>
          </a:p>
          <a:p>
            <a:pPr lvl="1" algn="ctr"/>
            <a:endParaRPr lang="es-MX" sz="3200" b="1" dirty="0" smtClean="0">
              <a:solidFill>
                <a:schemeClr val="bg2">
                  <a:lumMod val="50000"/>
                </a:schemeClr>
              </a:solidFill>
              <a:latin typeface="Arial Black" pitchFamily="34" charset="0"/>
            </a:endParaRPr>
          </a:p>
          <a:p>
            <a:pPr lvl="1" algn="ctr"/>
            <a:r>
              <a:rPr lang="es-MX" sz="4400" b="1" dirty="0" smtClean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  <a:t>Crecer y Madurar</a:t>
            </a:r>
          </a:p>
          <a:p>
            <a:pPr lvl="1" algn="ctr"/>
            <a:r>
              <a:rPr lang="es-MX" sz="4400" b="1" dirty="0" smtClean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  <a:t>en Número y Entendimiento</a:t>
            </a:r>
            <a:endParaRPr lang="es-MX" sz="3200" b="1" dirty="0" smtClean="0">
              <a:latin typeface="Arial Black" pitchFamily="34" charset="0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2627784" y="2060848"/>
            <a:ext cx="504056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es-MX" sz="6000" dirty="0" smtClean="0">
                <a:solidFill>
                  <a:schemeClr val="accent4">
                    <a:lumMod val="75000"/>
                  </a:schemeClr>
                </a:solidFill>
                <a:latin typeface="Arial Black" pitchFamily="34" charset="0"/>
              </a:rPr>
              <a:t>Servicio</a:t>
            </a:r>
            <a:endParaRPr lang="es-MX" sz="6000" dirty="0">
              <a:solidFill>
                <a:schemeClr val="accent4">
                  <a:lumMod val="75000"/>
                </a:schemeClr>
              </a:solidFill>
              <a:latin typeface="Arial Black" pitchFamily="34" charset="0"/>
            </a:endParaRPr>
          </a:p>
        </p:txBody>
      </p:sp>
      <p:sp>
        <p:nvSpPr>
          <p:cNvPr id="7" name="6 Explosión 2"/>
          <p:cNvSpPr/>
          <p:nvPr/>
        </p:nvSpPr>
        <p:spPr>
          <a:xfrm>
            <a:off x="611560" y="3284984"/>
            <a:ext cx="2880320" cy="2016224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5436096" y="5733256"/>
            <a:ext cx="34417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200" b="1" dirty="0" smtClean="0"/>
              <a:t>Instituto de Líderes Cristianos</a:t>
            </a:r>
          </a:p>
          <a:p>
            <a:pPr algn="r"/>
            <a:r>
              <a:rPr lang="es-MX" sz="1200" i="1" dirty="0" smtClean="0"/>
              <a:t>Iglesia y Ministerio</a:t>
            </a:r>
            <a:endParaRPr lang="es-MX" sz="1200" dirty="0" smtClean="0"/>
          </a:p>
          <a:p>
            <a:pPr algn="r"/>
            <a:r>
              <a:rPr lang="es-MX" sz="1200" dirty="0" smtClean="0"/>
              <a:t>Maestra Gabriela Tijerina-Pike, </a:t>
            </a:r>
            <a:r>
              <a:rPr lang="es-MX" sz="1200" dirty="0" err="1" smtClean="0"/>
              <a:t>Ph.D.</a:t>
            </a:r>
            <a:endParaRPr lang="es-MX" sz="1200" dirty="0"/>
          </a:p>
        </p:txBody>
      </p:sp>
      <p:sp>
        <p:nvSpPr>
          <p:cNvPr id="5" name="4 CuadroTexto"/>
          <p:cNvSpPr txBox="1"/>
          <p:nvPr/>
        </p:nvSpPr>
        <p:spPr>
          <a:xfrm>
            <a:off x="755576" y="1268760"/>
            <a:ext cx="8064896" cy="295465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3500000" scaled="1"/>
            <a:tileRect/>
          </a:gradFill>
        </p:spPr>
        <p:txBody>
          <a:bodyPr wrap="square" rtlCol="0">
            <a:spAutoFit/>
          </a:bodyPr>
          <a:lstStyle/>
          <a:p>
            <a:pPr lvl="1"/>
            <a:endParaRPr lang="es-MX" sz="4400" b="1" dirty="0" smtClean="0"/>
          </a:p>
          <a:p>
            <a:pPr lvl="1" algn="ctr"/>
            <a:r>
              <a:rPr lang="es-MX" sz="4400" b="1" dirty="0" smtClean="0">
                <a:latin typeface="Arial Black" pitchFamily="34" charset="0"/>
              </a:rPr>
              <a:t>Nuevo Testamento</a:t>
            </a:r>
          </a:p>
          <a:p>
            <a:pPr lvl="1" algn="ctr"/>
            <a:endParaRPr lang="es-MX" sz="1200" b="1" dirty="0" smtClean="0">
              <a:latin typeface="Arial Black" pitchFamily="34" charset="0"/>
            </a:endParaRPr>
          </a:p>
          <a:p>
            <a:pPr lvl="1" algn="ctr"/>
            <a:r>
              <a:rPr lang="es-MX" sz="5400" b="1" dirty="0" smtClean="0">
                <a:solidFill>
                  <a:schemeClr val="accent2">
                    <a:lumMod val="75000"/>
                  </a:schemeClr>
                </a:solidFill>
                <a:latin typeface="Arial Black" pitchFamily="34" charset="0"/>
              </a:rPr>
              <a:t>Contextualización</a:t>
            </a:r>
          </a:p>
          <a:p>
            <a:pPr lvl="1" algn="ctr"/>
            <a:endParaRPr lang="es-MX" sz="3200" b="1" dirty="0" smtClean="0"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467544" y="332656"/>
            <a:ext cx="8208912" cy="578619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3500000" scaled="1"/>
            <a:tileRect/>
          </a:gradFill>
        </p:spPr>
        <p:txBody>
          <a:bodyPr wrap="square" rtlCol="0">
            <a:spAutoFit/>
          </a:bodyPr>
          <a:lstStyle/>
          <a:p>
            <a:pPr lvl="1"/>
            <a:endParaRPr lang="es-MX" sz="1400" b="1" dirty="0" smtClean="0"/>
          </a:p>
          <a:p>
            <a:pPr lvl="1"/>
            <a:endParaRPr lang="es-MX" sz="2000" b="1" dirty="0" smtClean="0">
              <a:latin typeface="Arial Black" pitchFamily="34" charset="0"/>
            </a:endParaRPr>
          </a:p>
          <a:p>
            <a:pPr lvl="1"/>
            <a:r>
              <a:rPr lang="es-MX" sz="4800" b="1" dirty="0" smtClean="0">
                <a:solidFill>
                  <a:schemeClr val="bg1"/>
                </a:solidFill>
                <a:latin typeface="Arial Black" pitchFamily="34" charset="0"/>
              </a:rPr>
              <a:t>Tarea</a:t>
            </a:r>
          </a:p>
          <a:p>
            <a:pPr lvl="1"/>
            <a:r>
              <a:rPr lang="es-MX" sz="4800" b="1" dirty="0" smtClean="0">
                <a:latin typeface="Arial Black" pitchFamily="34" charset="0"/>
              </a:rPr>
              <a:t>¿Cuán diferentes son nuestras necesidades a las necesidades del Siglo I y a la gente del Antiguo Testamento?</a:t>
            </a:r>
          </a:p>
          <a:p>
            <a:pPr lvl="1"/>
            <a:endParaRPr lang="es-MX" sz="4800" b="1" dirty="0" smtClean="0">
              <a:latin typeface="Arial Black" pitchFamily="34" charset="0"/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5436096" y="5733256"/>
            <a:ext cx="34417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200" b="1" dirty="0" smtClean="0"/>
              <a:t>Instituto de Líderes Cristianos</a:t>
            </a:r>
          </a:p>
          <a:p>
            <a:pPr algn="r"/>
            <a:r>
              <a:rPr lang="es-MX" sz="1200" i="1" dirty="0" smtClean="0"/>
              <a:t>Iglesia y Ministerio</a:t>
            </a:r>
            <a:endParaRPr lang="es-MX" sz="1200" dirty="0" smtClean="0"/>
          </a:p>
          <a:p>
            <a:pPr algn="r"/>
            <a:r>
              <a:rPr lang="es-MX" sz="1200" dirty="0" smtClean="0"/>
              <a:t>Maestra Gabriela Tijerina-Pike, </a:t>
            </a:r>
            <a:r>
              <a:rPr lang="es-MX" sz="1200" dirty="0" err="1" smtClean="0"/>
              <a:t>Ph.D.</a:t>
            </a:r>
            <a:endParaRPr lang="es-MX" sz="12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rencia">
  <a:themeElements>
    <a:clrScheme name="Orige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Urbano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2090</TotalTime>
  <Words>211</Words>
  <Application>Microsoft Macintosh PowerPoint</Application>
  <PresentationFormat>On-screen Show (4:3)</PresentationFormat>
  <Paragraphs>86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Concurrencia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Gabriela Tijerina</dc:creator>
  <cp:lastModifiedBy>Wally</cp:lastModifiedBy>
  <cp:revision>333</cp:revision>
  <dcterms:created xsi:type="dcterms:W3CDTF">2017-07-09T16:48:22Z</dcterms:created>
  <dcterms:modified xsi:type="dcterms:W3CDTF">2017-08-11T21:26:17Z</dcterms:modified>
</cp:coreProperties>
</file>