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9" r:id="rId2"/>
    <p:sldId id="305" r:id="rId3"/>
    <p:sldId id="306" r:id="rId4"/>
    <p:sldId id="308" r:id="rId5"/>
    <p:sldId id="304" r:id="rId6"/>
    <p:sldId id="283" r:id="rId7"/>
    <p:sldId id="307" r:id="rId8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9" autoAdjust="0"/>
    <p:restoredTop sz="94660"/>
  </p:normalViewPr>
  <p:slideViewPr>
    <p:cSldViewPr>
      <p:cViewPr varScale="1">
        <p:scale>
          <a:sx n="86" d="100"/>
          <a:sy n="86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508164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Introduction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Have </a:t>
            </a: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Dream”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971800"/>
            <a:ext cx="2622698" cy="3048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070" y="5334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 leader, with all his plusses and minuses, strengths and weaknesses, interacts with a group of people to define the culture (the way things are done here) in order to develop a vision for a preferable future, and then provides the impetus for doing the actions necessary to bring about that future with plans and prayer.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72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1524000" y="228600"/>
            <a:ext cx="6477000" cy="620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rtin luther king j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40814" cy="6923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304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Gathered up hopes of the people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 to emotions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971800"/>
            <a:ext cx="2622698" cy="3048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43954</TotalTime>
  <Words>89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61</cp:revision>
  <cp:lastPrinted>2016-07-08T14:19:14Z</cp:lastPrinted>
  <dcterms:created xsi:type="dcterms:W3CDTF">2016-06-02T20:10:49Z</dcterms:created>
  <dcterms:modified xsi:type="dcterms:W3CDTF">2018-06-01T14:49:20Z</dcterms:modified>
</cp:coreProperties>
</file>