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13"/>
  </p:normalViewPr>
  <p:slideViewPr>
    <p:cSldViewPr snapToGrid="0" snapToObjects="1">
      <p:cViewPr varScale="1">
        <p:scale>
          <a:sx n="65" d="100"/>
          <a:sy n="65" d="100"/>
        </p:scale>
        <p:origin x="-65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Сделано божьими руками 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2600" b="1" dirty="0" smtClean="0"/>
              <a:t>СЕРИЯ ПРОПОВЕДЕЙ НА ТЕМУ СЕМЬИ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xmlns="" val="8850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342901"/>
            <a:ext cx="10151533" cy="3314700"/>
          </a:xfrm>
        </p:spPr>
        <p:txBody>
          <a:bodyPr>
            <a:noAutofit/>
          </a:bodyPr>
          <a:lstStyle/>
          <a:p>
            <a:r>
              <a:rPr lang="ru-RU" sz="2400" b="1" dirty="0"/>
              <a:t>4 Слушай, Израиль: Господь, Бог наш, Господь един есть; 5 и люби Господа, Бога твоего, всем сердцем твоим, и всею </a:t>
            </a:r>
            <a:r>
              <a:rPr lang="ru-RU" sz="2400" b="1" dirty="0" err="1"/>
              <a:t>душею</a:t>
            </a:r>
            <a:r>
              <a:rPr lang="ru-RU" sz="2400" b="1" dirty="0"/>
              <a:t> твоею и всеми силами твоими. 6 И да будут слова сии, которые Я заповедую тебе сегодня, в сердце твоем. 7 и внушай их детям твоим и говори о них, сидя в доме твоем и идя дорогою, и ложась и вставая; 8 и навяжи их в знак на руку твою, и да будут они </a:t>
            </a:r>
            <a:r>
              <a:rPr lang="ru-RU" sz="2400" b="1" dirty="0" err="1"/>
              <a:t>повязкою</a:t>
            </a:r>
            <a:r>
              <a:rPr lang="ru-RU" sz="2400" b="1" dirty="0"/>
              <a:t> над глазами твоими, 9 и напиши их на косяках дома твоего и на воротах твоих.</a:t>
            </a:r>
            <a:r>
              <a:rPr lang="en-US" sz="240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dirty="0"/>
              <a:t>ВТОРОЗАКОНИЕ 6:4-9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7363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Воспитание детей – две проблемы, три совета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/>
              <a:t>ГРЕХОВНАЯ НАСЛЕДСТВЕННОСТЬ </a:t>
            </a:r>
          </a:p>
          <a:p>
            <a:r>
              <a:rPr lang="ru-RU" sz="4800" b="1" dirty="0"/>
              <a:t>НЕ ПРАВИЛЬНАЯ МЕТОДИКА </a:t>
            </a:r>
            <a:endParaRPr lang="en-US" sz="4800" b="1" dirty="0" smtClean="0"/>
          </a:p>
          <a:p>
            <a:r>
              <a:rPr lang="ru-RU" sz="4800" b="1" dirty="0"/>
              <a:t>ПОВТОРЕНИЕ</a:t>
            </a:r>
            <a:endParaRPr lang="en-US" sz="4800" b="1" dirty="0"/>
          </a:p>
          <a:p>
            <a:r>
              <a:rPr lang="ru-RU" sz="4800" b="1" dirty="0"/>
              <a:t>ПОСТОЯНСТВО </a:t>
            </a:r>
          </a:p>
          <a:p>
            <a:r>
              <a:rPr lang="ru-RU" sz="4800" b="1" dirty="0"/>
              <a:t>НАГЛЯДНОСТЬ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89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Воспитание детей – две проблемы, три совета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6000" b="1" dirty="0"/>
              <a:t>Меняйте свое сердце, чтобы из него передать Божью истину в детское сердце</a:t>
            </a:r>
            <a:r>
              <a:rPr lang="en-US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006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Сделано божьими руками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ПРИЗВАНИЕ МАТЕРИ – ВАСИЛИЙ ОСТРЫЙ</a:t>
            </a:r>
          </a:p>
          <a:p>
            <a:r>
              <a:rPr lang="ru-RU" sz="3200" b="1" dirty="0" smtClean="0"/>
              <a:t>ОТВЕТСТВЕННОСТЬ ДЕТЕЙ – ИГОРЬ БАНДУРА </a:t>
            </a:r>
          </a:p>
          <a:p>
            <a:r>
              <a:rPr lang="ru-RU" sz="3200" b="1" dirty="0" smtClean="0"/>
              <a:t>ПРИЗВАНИЕ ОТЦА – МИХАИЛ ЧЕРЕНКОВ И КОНСТАНТИН ТЕТРЕРЯТНИКОВ</a:t>
            </a:r>
          </a:p>
          <a:p>
            <a:r>
              <a:rPr lang="ru-RU" sz="3200" b="1" dirty="0" smtClean="0"/>
              <a:t>?</a:t>
            </a:r>
          </a:p>
          <a:p>
            <a:r>
              <a:rPr lang="ru-RU" sz="3200" b="1" dirty="0"/>
              <a:t>СЕМЕЙНОЕ ПОКЛОНЕНИЕ – СЕРГЕЙ СОЛОГУОБ </a:t>
            </a:r>
            <a:endParaRPr lang="ru-RU" sz="3200" b="1" dirty="0" smtClean="0"/>
          </a:p>
          <a:p>
            <a:r>
              <a:rPr lang="ru-RU" sz="3200" b="1" dirty="0" smtClean="0"/>
              <a:t>СЕМЬЯ: ПРАВИЛЬНОЕ НАЧАЛО – СТАНИСЛАВ ГРУНТКОВСКИЙ </a:t>
            </a:r>
          </a:p>
        </p:txBody>
      </p:sp>
    </p:spTree>
    <p:extLst>
      <p:ext uri="{BB962C8B-B14F-4D97-AF65-F5344CB8AC3E}">
        <p14:creationId xmlns:p14="http://schemas.microsoft.com/office/powerpoint/2010/main" xmlns="" val="7052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Воспитание детей – две проблемы, три совета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ВТОРОЗАКОНИЕ 6:4-9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20297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342901"/>
            <a:ext cx="10151533" cy="3314700"/>
          </a:xfrm>
        </p:spPr>
        <p:txBody>
          <a:bodyPr>
            <a:noAutofit/>
          </a:bodyPr>
          <a:lstStyle/>
          <a:p>
            <a:r>
              <a:rPr lang="ru-RU" sz="2400" b="1" dirty="0"/>
              <a:t>4 Слушай, Израиль: Господь, Бог наш, Господь един есть; 5 и люби Господа, Бога твоего, всем сердцем твоим, и всею </a:t>
            </a:r>
            <a:r>
              <a:rPr lang="ru-RU" sz="2400" b="1" dirty="0" err="1"/>
              <a:t>душею</a:t>
            </a:r>
            <a:r>
              <a:rPr lang="ru-RU" sz="2400" b="1" dirty="0"/>
              <a:t> твоею и всеми силами твоими. 6 И да будут слова сии, которые Я заповедую тебе сегодня, в сердце твоем. 7 и внушай их детям твоим и говори о них, сидя в доме твоем и идя дорогою, и ложась и вставая; 8 и навяжи их в знак на руку твою, и да будут они </a:t>
            </a:r>
            <a:r>
              <a:rPr lang="ru-RU" sz="2400" b="1" dirty="0" err="1"/>
              <a:t>повязкою</a:t>
            </a:r>
            <a:r>
              <a:rPr lang="ru-RU" sz="2400" b="1" dirty="0"/>
              <a:t> над глазами твоими, 9 и напиши их на косяках дома твоего и на воротах твоих.</a:t>
            </a:r>
            <a:r>
              <a:rPr lang="en-US" sz="240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dirty="0"/>
              <a:t>ВТОРОЗАКОНИЕ 6:4-9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0357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Воспитание детей – две проблемы, три совета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ГРЕХОВНАЯ НАСЛЕДСТВЕННОСТЬ </a:t>
            </a:r>
          </a:p>
          <a:p>
            <a:r>
              <a:rPr lang="ru-RU" sz="4800" b="1" dirty="0" smtClean="0"/>
              <a:t>НЕ ПРАВИЛЬНАЯ МЕТОДИКА </a:t>
            </a:r>
          </a:p>
          <a:p>
            <a:r>
              <a:rPr lang="ru-RU" sz="4800" b="1" dirty="0" smtClean="0"/>
              <a:t>КАКАЯ ЖЕ ЦЕЛЬ БОЖЬЕГО ВОСПИТАНИЯ ? ГАЛАТАМ 4:19</a:t>
            </a:r>
            <a:r>
              <a:rPr lang="en-US" sz="4800" dirty="0" smtClean="0"/>
              <a:t>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18633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Воспитание детей – две проблемы, три совета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Втор. 6:4-6 Слушай, Израиль: Господь, Бог наш, Господь един есть; 5 и люби Господа, Бога твоего, всем сердцем твоим, и всею </a:t>
            </a:r>
            <a:r>
              <a:rPr lang="ru-RU" sz="4000" b="1" dirty="0" err="1"/>
              <a:t>душею</a:t>
            </a:r>
            <a:r>
              <a:rPr lang="ru-RU" sz="4000" b="1" dirty="0"/>
              <a:t> твоею и всеми силами твоими. 6 И да будут слова сии, которые Я заповедую тебе сегодня, в сердце твоем.</a:t>
            </a:r>
            <a:r>
              <a:rPr 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817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Воспитание детей – две проблемы, три совета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ПОВТОРЕНИЕ </a:t>
            </a:r>
          </a:p>
          <a:p>
            <a:r>
              <a:rPr lang="ru-RU" sz="3600" b="1" dirty="0" smtClean="0"/>
              <a:t>и </a:t>
            </a:r>
            <a:r>
              <a:rPr lang="ru-RU" sz="3600" b="1" dirty="0"/>
              <a:t>внушай их детям твоим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2753519"/>
            <a:ext cx="43434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281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Воспитание детей – две проблемы, три совета</a:t>
            </a:r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4828" y="2193925"/>
            <a:ext cx="4035943" cy="402431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600" b="1" dirty="0" smtClean="0"/>
              <a:t>ПОВТОРЕНИЕ</a:t>
            </a:r>
            <a:endParaRPr lang="en-US" sz="3600" b="1" dirty="0" smtClean="0"/>
          </a:p>
          <a:p>
            <a:r>
              <a:rPr lang="ru-RU" sz="3600" b="1" dirty="0" smtClean="0"/>
              <a:t>ПОСТОЯНСТВО </a:t>
            </a:r>
          </a:p>
          <a:p>
            <a:r>
              <a:rPr lang="ru-RU" sz="3600" b="1" dirty="0"/>
              <a:t>и говори о них, сидя в доме твоем и идя дорогою, и ложась и вставая</a:t>
            </a:r>
            <a:endParaRPr lang="ru-RU" sz="36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5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Воспитание детей – две проблемы, три совета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/>
              <a:t>ПОВТОРЕНИЕ</a:t>
            </a:r>
            <a:endParaRPr lang="en-US" sz="3600" b="1" dirty="0"/>
          </a:p>
          <a:p>
            <a:r>
              <a:rPr lang="ru-RU" sz="3600" b="1" dirty="0"/>
              <a:t>ПОСТОЯНСТВО </a:t>
            </a:r>
            <a:endParaRPr lang="ru-RU" sz="3600" b="1" dirty="0" smtClean="0"/>
          </a:p>
          <a:p>
            <a:r>
              <a:rPr lang="ru-RU" sz="3600" b="1" dirty="0" smtClean="0"/>
              <a:t>НАГЛЯДНОСТЬ </a:t>
            </a:r>
            <a:endParaRPr lang="ru-RU" sz="3600" b="1" dirty="0"/>
          </a:p>
          <a:p>
            <a:r>
              <a:rPr lang="ru-RU" sz="2600" b="1" dirty="0" smtClean="0"/>
              <a:t>и </a:t>
            </a:r>
            <a:r>
              <a:rPr lang="ru-RU" sz="2600" b="1" dirty="0"/>
              <a:t>навяжи их в знак на руку твою, и да будут они </a:t>
            </a:r>
            <a:r>
              <a:rPr lang="ru-RU" sz="2600" b="1" dirty="0" err="1"/>
              <a:t>повязкою</a:t>
            </a:r>
            <a:r>
              <a:rPr lang="ru-RU" sz="2600" b="1" dirty="0"/>
              <a:t> над глазами твоими, 9 и напиши их на косяках дома твоего и на воротах твоих.</a:t>
            </a:r>
            <a:r>
              <a:rPr lang="en-US" sz="2600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581229"/>
            <a:ext cx="4814888" cy="293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2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626</TotalTime>
  <Words>475</Words>
  <Application>Microsoft Office PowerPoint</Application>
  <PresentationFormat>Произвольный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Vapor Trail</vt:lpstr>
      <vt:lpstr>Сделано божьими руками </vt:lpstr>
      <vt:lpstr>Сделано божьими руками </vt:lpstr>
      <vt:lpstr>Воспитание детей – две проблемы, три совета </vt:lpstr>
      <vt:lpstr>4 Слушай, Израиль: Господь, Бог наш, Господь един есть; 5 и люби Господа, Бога твоего, всем сердцем твоим, и всею душею твоею и всеми силами твоими. 6 И да будут слова сии, которые Я заповедую тебе сегодня, в сердце твоем. 7 и внушай их детям твоим и говори о них, сидя в доме твоем и идя дорогою, и ложась и вставая; 8 и навяжи их в знак на руку твою, и да будут они повязкою над глазами твоими, 9 и напиши их на косяках дома твоего и на воротах твоих. </vt:lpstr>
      <vt:lpstr>Воспитание детей – две проблемы, три совета </vt:lpstr>
      <vt:lpstr>Воспитание детей – две проблемы, три совета </vt:lpstr>
      <vt:lpstr>Воспитание детей – две проблемы, три совета </vt:lpstr>
      <vt:lpstr>Воспитание детей – две проблемы, три совета </vt:lpstr>
      <vt:lpstr>Воспитание детей – две проблемы, три совета </vt:lpstr>
      <vt:lpstr>4 Слушай, Израиль: Господь, Бог наш, Господь един есть; 5 и люби Господа, Бога твоего, всем сердцем твоим, и всею душею твоею и всеми силами твоими. 6 И да будут слова сии, которые Я заповедую тебе сегодня, в сердце твоем. 7 и внушай их детям твоим и говори о них, сидя в доме твоем и идя дорогою, и ложась и вставая; 8 и навяжи их в знак на руку твою, и да будут они повязкою над глазами твоими, 9 и напиши их на косяках дома твоего и на воротах твоих. </vt:lpstr>
      <vt:lpstr>Воспитание детей – две проблемы, три совета </vt:lpstr>
      <vt:lpstr>Воспитание детей – две проблемы, три совета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Сделано божьими руками </dc:title>
  <dc:creator>sergey perevyshko</dc:creator>
  <cp:lastModifiedBy>Sergey Perevyshko</cp:lastModifiedBy>
  <cp:revision>7</cp:revision>
  <dcterms:created xsi:type="dcterms:W3CDTF">2016-05-28T18:58:10Z</dcterms:created>
  <dcterms:modified xsi:type="dcterms:W3CDTF">2016-05-29T05:32:17Z</dcterms:modified>
</cp:coreProperties>
</file>