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555" r:id="rId4"/>
    <p:sldId id="558" r:id="rId5"/>
    <p:sldId id="562" r:id="rId6"/>
    <p:sldId id="559" r:id="rId7"/>
    <p:sldId id="563" r:id="rId8"/>
    <p:sldId id="565" r:id="rId9"/>
    <p:sldId id="564" r:id="rId10"/>
    <p:sldId id="566" r:id="rId11"/>
    <p:sldId id="56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-7t_3tcPVAhUD1CYKHeadAFkQjRwIBw&amp;url=http://www.archipark.com.ua/rassada_kluniki_iz_holodilnika&amp;psig=AFQjCNForL3HOX2pE9Iep9jInujGiUyIUQ&amp;ust=1502136758284306" TargetMode="External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764704"/>
            <a:ext cx="8455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X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RELACIONES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77491" y="188640"/>
            <a:ext cx="77269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Disciplinas Espirituales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latin typeface="Arial Black" pitchFamily="34" charset="0"/>
              </a:rPr>
              <a:t>Oración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latin typeface="Arial Black" pitchFamily="34" charset="0"/>
              </a:rPr>
              <a:t>Ayuno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latin typeface="Arial Black" pitchFamily="34" charset="0"/>
              </a:rPr>
              <a:t>Ofrendas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latin typeface="Arial Black" pitchFamily="34" charset="0"/>
              </a:rPr>
              <a:t>Meditación en </a:t>
            </a:r>
          </a:p>
          <a:p>
            <a:pPr lvl="1"/>
            <a:r>
              <a:rPr lang="es-MX" sz="4400" dirty="0" smtClean="0">
                <a:latin typeface="Arial Black" pitchFamily="34" charset="0"/>
              </a:rPr>
              <a:t>la Palabra de Dios</a:t>
            </a:r>
          </a:p>
          <a:p>
            <a:pPr>
              <a:buFont typeface="Wingdings" pitchFamily="2" charset="2"/>
              <a:buChar char="ü"/>
            </a:pPr>
            <a:r>
              <a:rPr lang="es-MX" sz="4400" dirty="0" smtClean="0">
                <a:latin typeface="Arial Black" pitchFamily="34" charset="0"/>
              </a:rPr>
              <a:t>Adoración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las disciplinas espirituales?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85524" y="908720"/>
            <a:ext cx="743089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RELACIONES</a:t>
            </a:r>
          </a:p>
          <a:p>
            <a:pPr lvl="1" algn="ctr"/>
            <a:endParaRPr lang="es-MX" sz="4400" b="1" dirty="0" smtClean="0"/>
          </a:p>
          <a:p>
            <a:pPr lvl="1"/>
            <a:r>
              <a:rPr lang="es-MX" sz="3600" b="1" dirty="0" smtClean="0"/>
              <a:t>Lección 1. Disciplinas Espirituales</a:t>
            </a:r>
          </a:p>
          <a:p>
            <a:pPr lvl="1"/>
            <a:r>
              <a:rPr lang="es-MX" sz="3600" b="1" dirty="0" smtClean="0"/>
              <a:t>Lección 2. Disciplinas Eclesiásticas</a:t>
            </a:r>
          </a:p>
          <a:p>
            <a:pPr lvl="1"/>
            <a:r>
              <a:rPr lang="es-MX" sz="3600" b="1" dirty="0" smtClean="0"/>
              <a:t>Lección 3. Comunidad</a:t>
            </a:r>
          </a:p>
          <a:p>
            <a:pPr lvl="1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1. </a:t>
            </a:r>
          </a:p>
          <a:p>
            <a:pPr lvl="5"/>
            <a:r>
              <a:rPr lang="es-MX" sz="3600" b="1" dirty="0" smtClean="0"/>
              <a:t>Disciplinas Espirituales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46166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de la Unidad Anterior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fruto del Espíritu?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2016224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95536" y="4293096"/>
            <a:ext cx="8064896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Relaciones</a:t>
            </a:r>
          </a:p>
        </p:txBody>
      </p:sp>
      <p:pic>
        <p:nvPicPr>
          <p:cNvPr id="9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1475656" cy="2080265"/>
          </a:xfrm>
          <a:prstGeom prst="rect">
            <a:avLst/>
          </a:prstGeom>
          <a:noFill/>
        </p:spPr>
      </p:pic>
      <p:sp>
        <p:nvSpPr>
          <p:cNvPr id="7" name="6 Flecha izquierda, derecha y arriba"/>
          <p:cNvSpPr/>
          <p:nvPr/>
        </p:nvSpPr>
        <p:spPr>
          <a:xfrm>
            <a:off x="2771800" y="1944216"/>
            <a:ext cx="3024336" cy="213285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Flecha izquierda, derecha y arriba"/>
          <p:cNvSpPr/>
          <p:nvPr/>
        </p:nvSpPr>
        <p:spPr>
          <a:xfrm>
            <a:off x="683568" y="0"/>
            <a:ext cx="7200800" cy="630932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Horizontales</a:t>
            </a:r>
            <a:endParaRPr lang="es-MX" sz="54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2206725" y="1977851"/>
            <a:ext cx="4069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Verticales</a:t>
            </a:r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3078" name="Picture 6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988840"/>
            <a:ext cx="2552700" cy="386715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1772816"/>
            <a:ext cx="11288398" cy="3861048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4116435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11288398" cy="3861048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3468363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43125" cy="2143125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3635896" y="3140968"/>
            <a:ext cx="50770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¿Cómo?</a:t>
            </a:r>
            <a:endParaRPr lang="es-MX" sz="8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628800"/>
            <a:ext cx="751680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800" dirty="0" smtClean="0">
                <a:latin typeface="Arial Black" pitchFamily="34" charset="0"/>
              </a:rPr>
              <a:t>Disciplinas</a:t>
            </a:r>
          </a:p>
          <a:p>
            <a:pPr algn="ctr"/>
            <a:r>
              <a:rPr lang="es-MX" sz="8800" dirty="0" smtClean="0">
                <a:latin typeface="Arial Black" pitchFamily="34" charset="0"/>
              </a:rPr>
              <a:t>Espirituales</a:t>
            </a:r>
            <a:endParaRPr lang="es-MX" sz="8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1766</TotalTime>
  <Words>252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311</cp:revision>
  <dcterms:created xsi:type="dcterms:W3CDTF">2017-07-09T16:48:22Z</dcterms:created>
  <dcterms:modified xsi:type="dcterms:W3CDTF">2017-08-11T21:22:39Z</dcterms:modified>
</cp:coreProperties>
</file>