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63" r:id="rId2"/>
    <p:sldId id="524" r:id="rId3"/>
    <p:sldId id="328" r:id="rId4"/>
    <p:sldId id="279" r:id="rId5"/>
    <p:sldId id="281" r:id="rId6"/>
    <p:sldId id="280" r:id="rId7"/>
    <p:sldId id="282" r:id="rId8"/>
    <p:sldId id="288" r:id="rId9"/>
    <p:sldId id="55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5" autoAdjust="0"/>
    <p:restoredTop sz="94660"/>
  </p:normalViewPr>
  <p:slideViewPr>
    <p:cSldViewPr snapToGrid="0">
      <p:cViewPr varScale="1">
        <p:scale>
          <a:sx n="43" d="100"/>
          <a:sy n="43" d="100"/>
        </p:scale>
        <p:origin x="42" y="4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85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60FF6-4F02-41AF-9D79-9820270FCBD6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7CFDA-6ECB-4984-BC1D-18C52F4245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25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609C5-75BB-4414-9338-7A1C0CAD17B5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BF0A6-9DE7-4D4F-86C7-D6F614E29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9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BF0A6-9DE7-4D4F-86C7-D6F614E2948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094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2">
                  <a:lumMod val="40000"/>
                  <a:lumOff val="6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2" name="Picture 1" descr="Close up of a light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"/>
            <a:ext cx="5864352" cy="6851904"/>
          </a:xfrm>
          <a:prstGeom prst="rect">
            <a:avLst/>
          </a:prstGeom>
        </p:spPr>
      </p:pic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6012180" y="1850064"/>
            <a:ext cx="57734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E7ED-526C-43D7-BA41-7DEE51FD568E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9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403F-04F5-4D09-800D-7870715B9ED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7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87C-0397-4298-B160-26D34EC67BB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40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5177-F084-49E7-ADEE-00812B3D582B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11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422400" y="-54"/>
            <a:ext cx="1076545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940" y="2600325"/>
            <a:ext cx="10166316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4" name="Picture 13" descr="Close up of light filament of a half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45079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5940" y="1066800"/>
            <a:ext cx="10166316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39ED-27B9-4997-BF90-3A238D0607E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0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4FCC-F745-44A0-B2E4-C91714F31EB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6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0EA4-DCC4-4D4C-953F-F31E92EE505C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50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2F08-6BA5-45A1-80AB-C11AC921B6C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5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82A9-7CD7-4D15-868B-D8AF30864858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4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108712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108712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BC6A-4AB7-47F1-904A-90BC8DD816B4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23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BC9A-EBF0-4E12-A1D3-DD221366B0A1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2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 descr="Close up of a light bulb"/>
          <p:cNvGrpSpPr/>
          <p:nvPr userDrawn="1"/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2" name="Rectangle 1"/>
            <p:cNvSpPr/>
            <p:nvPr userDrawn="1"/>
          </p:nvSpPr>
          <p:spPr>
            <a:xfrm>
              <a:off x="0" y="0"/>
              <a:ext cx="12188952" cy="6858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445079" cy="6858000"/>
            </a:xfrm>
            <a:prstGeom prst="rect">
              <a:avLst/>
            </a:prstGeom>
          </p:spPr>
        </p:pic>
      </p:grp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7157590A-740B-4548-A79B-F8E5167210D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en-US" dirty="0"/>
              <a:t>Add a footer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79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b="0" kern="1200">
          <a:solidFill>
            <a:schemeClr val="accent1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Middle and High School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err="1"/>
              <a:t>Powerpoint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58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F432C-2951-4292-A3B2-5B3732C8C4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4372122"/>
          </a:xfrm>
        </p:spPr>
        <p:txBody>
          <a:bodyPr>
            <a:normAutofit/>
          </a:bodyPr>
          <a:lstStyle/>
          <a:p>
            <a:r>
              <a:rPr lang="en-US" sz="20000" dirty="0"/>
              <a:t>	15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545A92-A299-42D8-A336-2340551776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2180" y="6498102"/>
            <a:ext cx="5773420" cy="222738"/>
          </a:xfrm>
        </p:spPr>
        <p:txBody>
          <a:bodyPr>
            <a:normAutofit fontScale="5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25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BD250-D592-4F81-84FD-254B817011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2554752"/>
          </a:xfrm>
        </p:spPr>
        <p:txBody>
          <a:bodyPr/>
          <a:lstStyle/>
          <a:p>
            <a:r>
              <a:rPr lang="en-US" sz="4400" dirty="0"/>
              <a:t>Dialogue for Different Countries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9263F3-8C00-482F-A30A-83C2254703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2180" y="3429000"/>
            <a:ext cx="5773420" cy="173664"/>
          </a:xfrm>
        </p:spPr>
        <p:txBody>
          <a:bodyPr>
            <a:normAutofit fontScale="40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055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80419-32FA-4743-BBC8-58338D6AB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Dialogue for different countries</a:t>
            </a:r>
          </a:p>
        </p:txBody>
      </p:sp>
      <p:pic>
        <p:nvPicPr>
          <p:cNvPr id="1034" name="Picture 10" descr="http://free.bridal-shower-themes.com/img/a-map-of-the-world-in-black-and-white_2.jpg">
            <a:extLst>
              <a:ext uri="{FF2B5EF4-FFF2-40B4-BE49-F238E27FC236}">
                <a16:creationId xmlns:a16="http://schemas.microsoft.com/office/drawing/2014/main" id="{86AC2479-58C3-4B00-B68F-6BF280AEA2A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948" y="1447800"/>
            <a:ext cx="9393642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013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096D4-CCA5-449E-96F9-5B5412653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Countries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D0E44-D7D3-48C7-B17B-BB95F9EC2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United States			Germany</a:t>
            </a:r>
          </a:p>
          <a:p>
            <a:r>
              <a:rPr lang="en-US" b="1" dirty="0"/>
              <a:t>Canada				Egypt	</a:t>
            </a:r>
          </a:p>
          <a:p>
            <a:r>
              <a:rPr lang="en-US" b="1" dirty="0"/>
              <a:t>Mexico				Spain</a:t>
            </a:r>
          </a:p>
          <a:p>
            <a:r>
              <a:rPr lang="en-US" b="1" dirty="0"/>
              <a:t>France					China</a:t>
            </a:r>
          </a:p>
          <a:p>
            <a:r>
              <a:rPr lang="en-US" b="1" dirty="0"/>
              <a:t>England				Japan</a:t>
            </a:r>
          </a:p>
          <a:p>
            <a:r>
              <a:rPr lang="en-US" b="1" dirty="0"/>
              <a:t>Italy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56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04C40-4919-4035-8E7F-AE7EA65CC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3:  Different Dialogue with Family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56D53-A90E-478E-9E42-2ADFFA537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Cynthia:	Hello, My name is Cynthia.  What is 			your name?</a:t>
            </a:r>
          </a:p>
          <a:p>
            <a:r>
              <a:rPr lang="en-US" dirty="0"/>
              <a:t>Jennifer:  	My name is Jennifer.  Do you live 			here in the </a:t>
            </a:r>
            <a:r>
              <a:rPr lang="en-US" b="1" u="sng" dirty="0"/>
              <a:t>United States</a:t>
            </a:r>
            <a:r>
              <a:rPr lang="en-US" dirty="0"/>
              <a:t>?</a:t>
            </a:r>
          </a:p>
          <a:p>
            <a:r>
              <a:rPr lang="en-US" dirty="0"/>
              <a:t>Cynthia: 	Yes,  I’m from the United States.  			What country did you come from?</a:t>
            </a:r>
          </a:p>
          <a:p>
            <a:r>
              <a:rPr lang="en-US" dirty="0"/>
              <a:t>Jennifer:	I’m from </a:t>
            </a:r>
            <a:r>
              <a:rPr lang="en-US" b="1" u="sng" dirty="0"/>
              <a:t>England</a:t>
            </a:r>
            <a:r>
              <a:rPr lang="en-US" dirty="0"/>
              <a:t>.  Have you been 			to England?</a:t>
            </a:r>
          </a:p>
          <a:p>
            <a:r>
              <a:rPr lang="en-US" dirty="0"/>
              <a:t>Cynthia:  	No, I haven’t, but I’ve been to 				</a:t>
            </a:r>
            <a:r>
              <a:rPr lang="en-US" b="1" u="sng" dirty="0"/>
              <a:t>Egypt.</a:t>
            </a:r>
          </a:p>
        </p:txBody>
      </p:sp>
    </p:spTree>
    <p:extLst>
      <p:ext uri="{BB962C8B-B14F-4D97-AF65-F5344CB8AC3E}">
        <p14:creationId xmlns:p14="http://schemas.microsoft.com/office/powerpoint/2010/main" val="2897000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A1286-6F4A-46AC-9E62-2FEE0A401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3:  Dialogue about countries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DBBCA-BEC3-47FD-BE90-10CEE1946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Jose:	I live in </a:t>
            </a:r>
            <a:r>
              <a:rPr lang="en-US" b="1" u="sng" dirty="0"/>
              <a:t>Spain</a:t>
            </a:r>
            <a:r>
              <a:rPr lang="en-US" dirty="0"/>
              <a:t> and my brother lives in 			China.</a:t>
            </a:r>
          </a:p>
          <a:p>
            <a:r>
              <a:rPr lang="en-US" dirty="0"/>
              <a:t>Joseph: I was a teacher in China, but now I 			teach in </a:t>
            </a:r>
            <a:r>
              <a:rPr lang="en-US" b="1" u="sng" dirty="0"/>
              <a:t>Germany</a:t>
            </a:r>
            <a:r>
              <a:rPr lang="en-US" dirty="0"/>
              <a:t>.  What kind of work 		do you do?</a:t>
            </a:r>
          </a:p>
          <a:p>
            <a:r>
              <a:rPr lang="en-US" dirty="0"/>
              <a:t>Jose:	I am a lawyer.  I work for a company in 		</a:t>
            </a:r>
            <a:r>
              <a:rPr lang="en-US" b="1" u="sng" dirty="0"/>
              <a:t>Spain</a:t>
            </a:r>
            <a:r>
              <a:rPr lang="en-US" dirty="0"/>
              <a:t>.  Do you teach children or adults?</a:t>
            </a:r>
          </a:p>
          <a:p>
            <a:r>
              <a:rPr lang="en-US" dirty="0"/>
              <a:t>Joseph:  I teach children in grades 4</a:t>
            </a:r>
            <a:r>
              <a:rPr lang="en-US" baseline="30000" dirty="0"/>
              <a:t>th</a:t>
            </a:r>
            <a:r>
              <a:rPr lang="en-US" dirty="0"/>
              <a:t> and 5</a:t>
            </a:r>
            <a:r>
              <a:rPr lang="en-US" baseline="30000" dirty="0"/>
              <a:t>th</a:t>
            </a:r>
            <a:r>
              <a:rPr lang="en-US" dirty="0"/>
              <a:t> .</a:t>
            </a:r>
          </a:p>
          <a:p>
            <a:r>
              <a:rPr lang="en-US" dirty="0"/>
              <a:t>Jose:	That great!</a:t>
            </a:r>
          </a:p>
        </p:txBody>
      </p:sp>
    </p:spTree>
    <p:extLst>
      <p:ext uri="{BB962C8B-B14F-4D97-AF65-F5344CB8AC3E}">
        <p14:creationId xmlns:p14="http://schemas.microsoft.com/office/powerpoint/2010/main" val="1223913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40D2E-FE9C-415B-B49C-2F326C855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sentences Practice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F9657-9F78-40CA-A8EB-73E5B5050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 am going to </a:t>
            </a:r>
            <a:r>
              <a:rPr lang="en-US" b="1" u="sng" dirty="0"/>
              <a:t>Egypt</a:t>
            </a:r>
            <a:r>
              <a:rPr lang="en-US" dirty="0"/>
              <a:t> to see the huge pyramids</a:t>
            </a:r>
          </a:p>
          <a:p>
            <a:r>
              <a:rPr lang="en-US" dirty="0"/>
              <a:t>In </a:t>
            </a:r>
            <a:r>
              <a:rPr lang="en-US" b="1" u="sng" dirty="0"/>
              <a:t>Canada</a:t>
            </a:r>
            <a:r>
              <a:rPr lang="en-US" dirty="0"/>
              <a:t> many people I know speak French.</a:t>
            </a:r>
          </a:p>
          <a:p>
            <a:r>
              <a:rPr lang="en-US" dirty="0"/>
              <a:t>My friend Lisa went to </a:t>
            </a:r>
            <a:r>
              <a:rPr lang="en-US" b="1" u="sng" dirty="0"/>
              <a:t>Italy</a:t>
            </a:r>
            <a:r>
              <a:rPr lang="en-US" dirty="0"/>
              <a:t> to visit her cousin Jack.  </a:t>
            </a:r>
          </a:p>
          <a:p>
            <a:r>
              <a:rPr lang="en-US" dirty="0"/>
              <a:t>I love the beautiful Mountains in </a:t>
            </a:r>
            <a:r>
              <a:rPr lang="en-US" b="1" u="sng" dirty="0"/>
              <a:t>Mexico</a:t>
            </a:r>
            <a:r>
              <a:rPr lang="en-US" dirty="0"/>
              <a:t>.</a:t>
            </a:r>
          </a:p>
          <a:p>
            <a:r>
              <a:rPr lang="en-US" dirty="0"/>
              <a:t>The Panda bear is protected from harm in </a:t>
            </a:r>
            <a:r>
              <a:rPr lang="en-US" b="1" u="sng" dirty="0"/>
              <a:t>China</a:t>
            </a:r>
            <a:r>
              <a:rPr lang="en-US" dirty="0"/>
              <a:t>.</a:t>
            </a:r>
          </a:p>
          <a:p>
            <a:r>
              <a:rPr lang="en-US" b="1" u="sng" dirty="0"/>
              <a:t>Japan</a:t>
            </a:r>
            <a:r>
              <a:rPr lang="en-US" dirty="0"/>
              <a:t> is a small island in the North Pacific  Ocean.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54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E292D-413E-4B79-9F2B-A2EAA5DD9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1: Use the vocabulary words to write dialogue sentences on your own.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164E4-2067-4580-89BE-9035FB678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_________	__________________________________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_________	__________________________________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_________	__________________________________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_________	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304702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dea design templat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Idea design slides.potx" id="{DF01E6A4-6AA1-422C-B26D-6A4BADE1B013}" vid="{6A88D988-B038-48EA-B513-AE1D8F325C3E}"/>
    </a:ext>
  </a:extLst>
</a:theme>
</file>

<file path=ppt/theme/theme2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Idea design slides(2)</Template>
  <TotalTime>2</TotalTime>
  <Words>115</Words>
  <Application>Microsoft Office PowerPoint</Application>
  <PresentationFormat>Widescreen</PresentationFormat>
  <Paragraphs>41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Century Gothic</vt:lpstr>
      <vt:lpstr>Verdana</vt:lpstr>
      <vt:lpstr>Wingdings 2</vt:lpstr>
      <vt:lpstr>Idea design template</vt:lpstr>
      <vt:lpstr>Middle and High School</vt:lpstr>
      <vt:lpstr> 15</vt:lpstr>
      <vt:lpstr>Dialogue for Different Countries</vt:lpstr>
      <vt:lpstr>Dialogue for different countries</vt:lpstr>
      <vt:lpstr>Different Countries </vt:lpstr>
      <vt:lpstr>Practice 3:  Different Dialogue with Family</vt:lpstr>
      <vt:lpstr>Practice 3:  Dialogue about countries</vt:lpstr>
      <vt:lpstr>Writing sentences Practice 3</vt:lpstr>
      <vt:lpstr>Practice 1: Use the vocabulary words to write dialogue sentences on your own.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Susan De La Fuente</dc:creator>
  <cp:lastModifiedBy>Susan De La Fuente</cp:lastModifiedBy>
  <cp:revision>2</cp:revision>
  <dcterms:created xsi:type="dcterms:W3CDTF">2018-05-07T14:22:17Z</dcterms:created>
  <dcterms:modified xsi:type="dcterms:W3CDTF">2018-05-07T20:51:05Z</dcterms:modified>
</cp:coreProperties>
</file>