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5" r:id="rId16"/>
    <p:sldId id="272" r:id="rId17"/>
    <p:sldId id="273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9701-EA8E-454D-84AA-60A948E9CD9A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D36B-2F71-46CD-A46D-15CCE3E750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37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9701-EA8E-454D-84AA-60A948E9CD9A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D36B-2F71-46CD-A46D-15CCE3E750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814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9701-EA8E-454D-84AA-60A948E9CD9A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D36B-2F71-46CD-A46D-15CCE3E750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814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9701-EA8E-454D-84AA-60A948E9CD9A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D36B-2F71-46CD-A46D-15CCE3E750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940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9701-EA8E-454D-84AA-60A948E9CD9A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D36B-2F71-46CD-A46D-15CCE3E750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145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9701-EA8E-454D-84AA-60A948E9CD9A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D36B-2F71-46CD-A46D-15CCE3E750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029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9701-EA8E-454D-84AA-60A948E9CD9A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D36B-2F71-46CD-A46D-15CCE3E750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4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9701-EA8E-454D-84AA-60A948E9CD9A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D36B-2F71-46CD-A46D-15CCE3E750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99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9701-EA8E-454D-84AA-60A948E9CD9A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D36B-2F71-46CD-A46D-15CCE3E750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379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9701-EA8E-454D-84AA-60A948E9CD9A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D36B-2F71-46CD-A46D-15CCE3E750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453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59701-EA8E-454D-84AA-60A948E9CD9A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D36B-2F71-46CD-A46D-15CCE3E750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23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59701-EA8E-454D-84AA-60A948E9CD9A}" type="datetimeFigureOut">
              <a:rPr lang="es-MX" smtClean="0"/>
              <a:t>18/05/2022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DD36B-2F71-46CD-A46D-15CCE3E750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31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B9F00DE2-056F-4706-ADF4-CD7DC6C3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ECC718AA-C6A7-4CF8-808B-69EB12894C5A}"/>
              </a:ext>
            </a:extLst>
          </p:cNvPr>
          <p:cNvSpPr txBox="1"/>
          <p:nvPr/>
        </p:nvSpPr>
        <p:spPr>
          <a:xfrm>
            <a:off x="0" y="1089899"/>
            <a:ext cx="8351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Religiones </a:t>
            </a:r>
          </a:p>
          <a:p>
            <a:pPr algn="ctr"/>
            <a:r>
              <a:rPr lang="es-MX" sz="7200" dirty="0" smtClean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comparativas</a:t>
            </a:r>
            <a:endParaRPr lang="es-MX" sz="7200" dirty="0">
              <a:solidFill>
                <a:srgbClr val="C6824D"/>
              </a:solidFill>
              <a:latin typeface="Arial Black" panose="020B0A040201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968188" y="3567171"/>
            <a:ext cx="689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Lic. Julio Eduardo Contreras Carrillo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121023" y="4488122"/>
            <a:ext cx="8095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UNIDAD </a:t>
            </a:r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2: </a:t>
            </a:r>
            <a:endParaRPr lang="es-MX" sz="2400" b="1" dirty="0" smtClean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INTRODUCCIÓN</a:t>
            </a:r>
            <a:endParaRPr lang="es-MX" sz="2400" b="1" dirty="0" smtClean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RELIGIÓN Y TRASCENDENTALISMO</a:t>
            </a:r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81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Religión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2443725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Patrones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intelectuales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creencias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actitudes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prácticas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4798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Religión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2443725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Principios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verdad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realidad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moral y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estética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82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Religión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2443725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Sensaciones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emociones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sentimientos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pasiones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peor</a:t>
            </a:r>
            <a:r>
              <a:rPr lang="en-US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engaño</a:t>
            </a:r>
            <a:r>
              <a:rPr lang="en-US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68188" y="1690688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se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puede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trascender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 Dios</a:t>
            </a:r>
          </a:p>
          <a:p>
            <a:pPr marL="0" indent="0" algn="ctr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16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r>
              <a:rPr lang="en-US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“</a:t>
            </a:r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Autoridad</a:t>
            </a:r>
            <a:r>
              <a:rPr lang="en-US" alt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2443725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Dios (o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relación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…¿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cuál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manera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segura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saber que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relación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correctamente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6263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2443725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cristianismo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protestante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máxima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autoridad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interpretación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experiencia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teológica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Biblia</a:t>
            </a:r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0644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2286705"/>
            <a:ext cx="10804848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Oremos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916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1560567"/>
            <a:ext cx="10804848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 smtClean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Gracias y bendiciones</a:t>
            </a:r>
            <a:endParaRPr lang="es-MX" sz="10666" b="1" dirty="0">
              <a:solidFill>
                <a:schemeClr val="bg1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9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="" xmlns:a16="http://schemas.microsoft.com/office/drawing/2014/main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395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Religión y </a:t>
            </a:r>
            <a:r>
              <a:rPr lang="es-MX" sz="11733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trascendental</a:t>
            </a:r>
            <a:r>
              <a:rPr lang="es-MX" sz="11733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ismo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7160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Religión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515" y="1869141"/>
            <a:ext cx="5737485" cy="4226859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Conjunto de creencias, normas morales de comportamiento social e individual y ceremonias de oración o sacrificio que relacionan al ser humano con la divinidad. </a:t>
            </a:r>
          </a:p>
        </p:txBody>
      </p:sp>
      <p:pic>
        <p:nvPicPr>
          <p:cNvPr id="5122" name="Picture 2" descr="http://norfipc.com/img/infografia/simbolos-signos-usados-religion-mitos-creencia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496" y="1612851"/>
            <a:ext cx="4536504" cy="50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31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9031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Religión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2416829"/>
            <a:ext cx="9950823" cy="5167311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creencias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actitudes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prácticas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s-MX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62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9031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Trascendentalismo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6141" y="1690688"/>
            <a:ext cx="9950823" cy="5167311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Movimiento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religioso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Surgió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Unitarismo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estadounidense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década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1830.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Promovía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forma intellectual de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misticismo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cierto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interés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religions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orientales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s-MX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le asocial con 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panteísmo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creencias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acerca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Dios, y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también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el individualism y el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liberalismo</a:t>
            </a:r>
            <a:r>
              <a:rPr lang="en-US" alt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045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9031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Trascendentalismo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6141" y="1690688"/>
            <a:ext cx="9950823" cy="5167311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doctrina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trascendencia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divina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iluminó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grandes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religions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monoteístas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cristianismo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judaísmo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el Islam Y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términos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trascendente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transcendental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fueron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utilizados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sentido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haciéndolos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sinónimos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superasensorial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espiritual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incluso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sobrenatural</a:t>
            </a:r>
            <a:r>
              <a:rPr lang="en-US" alt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s-MX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795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Trascendentalismo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2443725"/>
            <a:ext cx="9950823" cy="4560092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siglo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XIX Kant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varió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notablemente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concepto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trascendente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razón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pura</a:t>
            </a:r>
            <a:r>
              <a:rPr lang="en-US" altLang="es-MX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altLang="es-MX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447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Trascendentalismo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2443725"/>
            <a:ext cx="9950823" cy="4560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Consideraba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Kant 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término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trascendente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solo a Dios, al alma y a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conceptos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fuera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filosofía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50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MX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Trascendentalismo</a:t>
            </a:r>
            <a:endParaRPr lang="en-US" alt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741" y="1690688"/>
            <a:ext cx="9950823" cy="531312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reservó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término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transcendental 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 que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superara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relidad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configurarse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realidad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interior,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decir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estructuras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pensamiento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red de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principios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innatos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configure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percepciones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inteligibles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datos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experiencia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389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364</Words>
  <Application>Microsoft Office PowerPoint</Application>
  <PresentationFormat>Panorámica</PresentationFormat>
  <Paragraphs>40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Aharoni</vt:lpstr>
      <vt:lpstr>Arial</vt:lpstr>
      <vt:lpstr>Arial Black</vt:lpstr>
      <vt:lpstr>Calibri</vt:lpstr>
      <vt:lpstr>Calibri Light</vt:lpstr>
      <vt:lpstr>Gabriola</vt:lpstr>
      <vt:lpstr>Lato</vt:lpstr>
      <vt:lpstr>Times New Roman</vt:lpstr>
      <vt:lpstr>Tema de Office</vt:lpstr>
      <vt:lpstr>Presentación de PowerPoint</vt:lpstr>
      <vt:lpstr>Presentación de PowerPoint</vt:lpstr>
      <vt:lpstr> Religión</vt:lpstr>
      <vt:lpstr>Religión</vt:lpstr>
      <vt:lpstr>Trascendentalismo</vt:lpstr>
      <vt:lpstr>Trascendentalismo</vt:lpstr>
      <vt:lpstr>Trascendentalismo</vt:lpstr>
      <vt:lpstr>Trascendentalismo</vt:lpstr>
      <vt:lpstr>Trascendentalismo</vt:lpstr>
      <vt:lpstr>Religión</vt:lpstr>
      <vt:lpstr>Religión</vt:lpstr>
      <vt:lpstr>Religión</vt:lpstr>
      <vt:lpstr>El peor engaño:</vt:lpstr>
      <vt:lpstr>El problema de la “Autoridad”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CONTRERAS</dc:creator>
  <cp:lastModifiedBy>JULIO CONTRERAS</cp:lastModifiedBy>
  <cp:revision>4</cp:revision>
  <dcterms:created xsi:type="dcterms:W3CDTF">2022-05-19T00:30:20Z</dcterms:created>
  <dcterms:modified xsi:type="dcterms:W3CDTF">2022-05-19T01:00:15Z</dcterms:modified>
</cp:coreProperties>
</file>