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media/image1.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p:nvPr>
            <p:ph type="sldImg"/>
          </p:nvPr>
        </p:nvSpPr>
        <p:spPr>
          <a:xfrm>
            <a:off x="1143000" y="685800"/>
            <a:ext cx="4572000" cy="3429000"/>
          </a:xfrm>
          <a:prstGeom prst="rect">
            <a:avLst/>
          </a:prstGeom>
        </p:spPr>
        <p:txBody>
          <a:bodyPr/>
          <a:lstStyle/>
          <a:p>
            <a:pPr/>
          </a:p>
        </p:txBody>
      </p:sp>
      <p:sp>
        <p:nvSpPr>
          <p:cNvPr id="145" name="Shape 14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1.png"/></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17" name="Title Text"/>
          <p:cNvSpPr txBox="1"/>
          <p:nvPr>
            <p:ph type="title"/>
          </p:nvPr>
        </p:nvSpPr>
        <p:spPr>
          <a:xfrm>
            <a:off x="1270000" y="2616200"/>
            <a:ext cx="10464800" cy="2540000"/>
          </a:xfrm>
          <a:prstGeom prst="rect">
            <a:avLst/>
          </a:prstGeom>
        </p:spPr>
        <p:txBody>
          <a:bodyPr anchor="b"/>
          <a:lstStyle>
            <a:lvl1pPr defTabSz="457200">
              <a:defRPr sz="7200">
                <a:latin typeface="Chalkduster"/>
                <a:ea typeface="Chalkduster"/>
                <a:cs typeface="Chalkduster"/>
                <a:sym typeface="Chalkduster"/>
              </a:defRPr>
            </a:lvl1pPr>
          </a:lstStyle>
          <a:p>
            <a:pPr/>
            <a:r>
              <a:t>Title Text</a:t>
            </a:r>
          </a:p>
        </p:txBody>
      </p:sp>
      <p:sp>
        <p:nvSpPr>
          <p:cNvPr id="118" name="Body Level One…"/>
          <p:cNvSpPr txBox="1"/>
          <p:nvPr>
            <p:ph type="body" sz="quarter" idx="1"/>
          </p:nvPr>
        </p:nvSpPr>
        <p:spPr>
          <a:xfrm>
            <a:off x="1270000" y="5207000"/>
            <a:ext cx="10464800" cy="1663700"/>
          </a:xfrm>
          <a:prstGeom prst="rect">
            <a:avLst/>
          </a:prstGeom>
        </p:spPr>
        <p:txBody>
          <a:bodyPr anchor="t"/>
          <a:lstStyle>
            <a:lvl1pPr marL="0" indent="0" algn="ctr" defTabSz="457200">
              <a:spcBef>
                <a:spcPts val="0"/>
              </a:spcBef>
              <a:buClrTx/>
              <a:buSzTx/>
              <a:buNone/>
              <a:defRPr sz="3600">
                <a:latin typeface="Chalkduster"/>
                <a:ea typeface="Chalkduster"/>
                <a:cs typeface="Chalkduster"/>
                <a:sym typeface="Chalkduster"/>
              </a:defRPr>
            </a:lvl1pPr>
            <a:lvl2pPr marL="0" indent="228600" algn="ctr" defTabSz="457200">
              <a:spcBef>
                <a:spcPts val="0"/>
              </a:spcBef>
              <a:buClrTx/>
              <a:buSzTx/>
              <a:buNone/>
              <a:defRPr sz="3600">
                <a:latin typeface="Chalkduster"/>
                <a:ea typeface="Chalkduster"/>
                <a:cs typeface="Chalkduster"/>
                <a:sym typeface="Chalkduster"/>
              </a:defRPr>
            </a:lvl2pPr>
            <a:lvl3pPr marL="0" indent="457200" algn="ctr" defTabSz="457200">
              <a:spcBef>
                <a:spcPts val="0"/>
              </a:spcBef>
              <a:buClrTx/>
              <a:buSzTx/>
              <a:buNone/>
              <a:defRPr sz="3600">
                <a:latin typeface="Chalkduster"/>
                <a:ea typeface="Chalkduster"/>
                <a:cs typeface="Chalkduster"/>
                <a:sym typeface="Chalkduster"/>
              </a:defRPr>
            </a:lvl3pPr>
            <a:lvl4pPr marL="0" indent="685800" algn="ctr" defTabSz="457200">
              <a:spcBef>
                <a:spcPts val="0"/>
              </a:spcBef>
              <a:buClrTx/>
              <a:buSzTx/>
              <a:buNone/>
              <a:defRPr sz="3600">
                <a:latin typeface="Chalkduster"/>
                <a:ea typeface="Chalkduster"/>
                <a:cs typeface="Chalkduster"/>
                <a:sym typeface="Chalkduster"/>
              </a:defRPr>
            </a:lvl4pPr>
            <a:lvl5pPr marL="0" indent="914400" algn="ctr" defTabSz="457200">
              <a:spcBef>
                <a:spcPts val="0"/>
              </a:spcBef>
              <a:buClrTx/>
              <a:buSzTx/>
              <a:buNone/>
              <a:defRPr sz="3600">
                <a:latin typeface="Chalkduster"/>
                <a:ea typeface="Chalkduster"/>
                <a:cs typeface="Chalkduster"/>
                <a:sym typeface="Chalkduster"/>
              </a:defRPr>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xfrm>
            <a:off x="6297011" y="9197831"/>
            <a:ext cx="409839" cy="454170"/>
          </a:xfrm>
          <a:prstGeom prst="rect">
            <a:avLst/>
          </a:prstGeom>
        </p:spPr>
        <p:txBody>
          <a:bodyPr anchor="b"/>
          <a:lstStyle>
            <a:lvl1pPr defTabSz="457200">
              <a:defRPr sz="1800">
                <a:latin typeface="Chalkduster"/>
                <a:ea typeface="Chalkduster"/>
                <a:cs typeface="Chalkduster"/>
                <a:sym typeface="Chalkduster"/>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26" name="Title Text"/>
          <p:cNvSpPr txBox="1"/>
          <p:nvPr>
            <p:ph type="title"/>
          </p:nvPr>
        </p:nvSpPr>
        <p:spPr>
          <a:xfrm>
            <a:off x="1270000" y="203200"/>
            <a:ext cx="10464800" cy="2540000"/>
          </a:xfrm>
          <a:prstGeom prst="rect">
            <a:avLst/>
          </a:prstGeom>
        </p:spPr>
        <p:txBody>
          <a:bodyPr/>
          <a:lstStyle>
            <a:lvl1pPr defTabSz="457200">
              <a:defRPr sz="7200">
                <a:latin typeface="Chalkduster"/>
                <a:ea typeface="Chalkduster"/>
                <a:cs typeface="Chalkduster"/>
                <a:sym typeface="Chalkduster"/>
              </a:defRPr>
            </a:lvl1pPr>
          </a:lstStyle>
          <a:p>
            <a:pPr/>
            <a:r>
              <a:t>Title Text</a:t>
            </a:r>
          </a:p>
        </p:txBody>
      </p:sp>
      <p:sp>
        <p:nvSpPr>
          <p:cNvPr id="127" name="Body Level One…"/>
          <p:cNvSpPr txBox="1"/>
          <p:nvPr>
            <p:ph type="body" idx="1"/>
          </p:nvPr>
        </p:nvSpPr>
        <p:spPr>
          <a:xfrm>
            <a:off x="1270000" y="2768600"/>
            <a:ext cx="10464800" cy="5740400"/>
          </a:xfrm>
          <a:prstGeom prst="rect">
            <a:avLst/>
          </a:prstGeom>
        </p:spPr>
        <p:txBody>
          <a:bodyPr/>
          <a:lstStyle>
            <a:lvl1pPr marL="571500" indent="-571500" defTabSz="457200">
              <a:spcBef>
                <a:spcPts val="3600"/>
              </a:spcBef>
              <a:buClrTx/>
              <a:buSzPct val="43000"/>
              <a:buBlip>
                <a:blip r:embed="rId3"/>
              </a:buBlip>
              <a:defRPr sz="3600">
                <a:latin typeface="Chalkduster"/>
                <a:ea typeface="Chalkduster"/>
                <a:cs typeface="Chalkduster"/>
                <a:sym typeface="Chalkduster"/>
              </a:defRPr>
            </a:lvl1pPr>
            <a:lvl2pPr marL="1143000" indent="-571500" defTabSz="457200">
              <a:spcBef>
                <a:spcPts val="3600"/>
              </a:spcBef>
              <a:buClrTx/>
              <a:buSzPct val="43000"/>
              <a:buBlip>
                <a:blip r:embed="rId3"/>
              </a:buBlip>
              <a:defRPr sz="3600">
                <a:latin typeface="Chalkduster"/>
                <a:ea typeface="Chalkduster"/>
                <a:cs typeface="Chalkduster"/>
                <a:sym typeface="Chalkduster"/>
              </a:defRPr>
            </a:lvl2pPr>
            <a:lvl3pPr marL="1714500" indent="-571500" defTabSz="457200">
              <a:spcBef>
                <a:spcPts val="3600"/>
              </a:spcBef>
              <a:buClrTx/>
              <a:buSzPct val="43000"/>
              <a:buBlip>
                <a:blip r:embed="rId3"/>
              </a:buBlip>
              <a:defRPr sz="3600">
                <a:latin typeface="Chalkduster"/>
                <a:ea typeface="Chalkduster"/>
                <a:cs typeface="Chalkduster"/>
                <a:sym typeface="Chalkduster"/>
              </a:defRPr>
            </a:lvl3pPr>
            <a:lvl4pPr marL="2286000" indent="-571500" defTabSz="457200">
              <a:spcBef>
                <a:spcPts val="3600"/>
              </a:spcBef>
              <a:buClrTx/>
              <a:buSzPct val="43000"/>
              <a:buBlip>
                <a:blip r:embed="rId3"/>
              </a:buBlip>
              <a:defRPr sz="3600">
                <a:latin typeface="Chalkduster"/>
                <a:ea typeface="Chalkduster"/>
                <a:cs typeface="Chalkduster"/>
                <a:sym typeface="Chalkduster"/>
              </a:defRPr>
            </a:lvl4pPr>
            <a:lvl5pPr marL="2857500" indent="-571500" defTabSz="457200">
              <a:spcBef>
                <a:spcPts val="3600"/>
              </a:spcBef>
              <a:buClrTx/>
              <a:buSzPct val="43000"/>
              <a:buBlip>
                <a:blip r:embed="rId3"/>
              </a:buBlip>
              <a:defRPr sz="3600">
                <a:latin typeface="Chalkduster"/>
                <a:ea typeface="Chalkduster"/>
                <a:cs typeface="Chalkduster"/>
                <a:sym typeface="Chalkduster"/>
              </a:defRPr>
            </a:lvl5pPr>
          </a:lstStyle>
          <a:p>
            <a:pPr/>
            <a:r>
              <a:t>Body Level One</a:t>
            </a:r>
          </a:p>
          <a:p>
            <a:pPr lvl="1"/>
            <a:r>
              <a:t>Body Level Two</a:t>
            </a:r>
          </a:p>
          <a:p>
            <a:pPr lvl="2"/>
            <a:r>
              <a:t>Body Level Three</a:t>
            </a:r>
          </a:p>
          <a:p>
            <a:pPr lvl="3"/>
            <a:r>
              <a:t>Body Level Four</a:t>
            </a:r>
          </a:p>
          <a:p>
            <a:pPr lvl="4"/>
            <a:r>
              <a:t>Body Level Five</a:t>
            </a:r>
          </a:p>
        </p:txBody>
      </p:sp>
      <p:sp>
        <p:nvSpPr>
          <p:cNvPr id="128" name="Slide Number"/>
          <p:cNvSpPr txBox="1"/>
          <p:nvPr>
            <p:ph type="sldNum" sz="quarter" idx="2"/>
          </p:nvPr>
        </p:nvSpPr>
        <p:spPr>
          <a:xfrm>
            <a:off x="6297011" y="9197831"/>
            <a:ext cx="409839" cy="454170"/>
          </a:xfrm>
          <a:prstGeom prst="rect">
            <a:avLst/>
          </a:prstGeom>
        </p:spPr>
        <p:txBody>
          <a:bodyPr anchor="b"/>
          <a:lstStyle>
            <a:lvl1pPr defTabSz="457200">
              <a:defRPr sz="1800">
                <a:latin typeface="Chalkduster"/>
                <a:ea typeface="Chalkduster"/>
                <a:cs typeface="Chalkduster"/>
                <a:sym typeface="Chalkduster"/>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135" name="Image"/>
          <p:cNvSpPr/>
          <p:nvPr>
            <p:ph type="pic" sz="half" idx="13"/>
          </p:nvPr>
        </p:nvSpPr>
        <p:spPr>
          <a:xfrm>
            <a:off x="6972300" y="2984500"/>
            <a:ext cx="4747115" cy="6019800"/>
          </a:xfrm>
          <a:prstGeom prst="rect">
            <a:avLst/>
          </a:prstGeom>
          <a:ln w="9525">
            <a:round/>
          </a:ln>
        </p:spPr>
        <p:txBody>
          <a:bodyPr lIns="91439" tIns="45719" rIns="91439" bIns="45719" anchor="t">
            <a:noAutofit/>
          </a:bodyPr>
          <a:lstStyle/>
          <a:p>
            <a:pPr/>
          </a:p>
        </p:txBody>
      </p:sp>
      <p:sp>
        <p:nvSpPr>
          <p:cNvPr id="136" name="Title Text"/>
          <p:cNvSpPr txBox="1"/>
          <p:nvPr>
            <p:ph type="title"/>
          </p:nvPr>
        </p:nvSpPr>
        <p:spPr>
          <a:xfrm>
            <a:off x="1270000" y="203200"/>
            <a:ext cx="10464800" cy="2540000"/>
          </a:xfrm>
          <a:prstGeom prst="rect">
            <a:avLst/>
          </a:prstGeom>
        </p:spPr>
        <p:txBody>
          <a:bodyPr/>
          <a:lstStyle>
            <a:lvl1pPr defTabSz="457200">
              <a:defRPr sz="7200">
                <a:latin typeface="Chalkduster"/>
                <a:ea typeface="Chalkduster"/>
                <a:cs typeface="Chalkduster"/>
                <a:sym typeface="Chalkduster"/>
              </a:defRPr>
            </a:lvl1pPr>
          </a:lstStyle>
          <a:p>
            <a:pPr/>
            <a:r>
              <a:t>Title Text</a:t>
            </a:r>
          </a:p>
        </p:txBody>
      </p:sp>
      <p:sp>
        <p:nvSpPr>
          <p:cNvPr id="137" name="Body Level One…"/>
          <p:cNvSpPr txBox="1"/>
          <p:nvPr>
            <p:ph type="body" sz="half" idx="1"/>
          </p:nvPr>
        </p:nvSpPr>
        <p:spPr>
          <a:xfrm>
            <a:off x="1270000" y="2946400"/>
            <a:ext cx="5270500" cy="6096000"/>
          </a:xfrm>
          <a:prstGeom prst="rect">
            <a:avLst/>
          </a:prstGeom>
        </p:spPr>
        <p:txBody>
          <a:bodyPr/>
          <a:lstStyle>
            <a:lvl1pPr marL="482600" indent="-482600" defTabSz="457200">
              <a:spcBef>
                <a:spcPts val="3200"/>
              </a:spcBef>
              <a:buClrTx/>
              <a:buSzPct val="43000"/>
              <a:buBlip>
                <a:blip r:embed="rId3"/>
              </a:buBlip>
              <a:defRPr>
                <a:latin typeface="Chalkduster"/>
                <a:ea typeface="Chalkduster"/>
                <a:cs typeface="Chalkduster"/>
                <a:sym typeface="Chalkduster"/>
              </a:defRPr>
            </a:lvl1pPr>
            <a:lvl2pPr marL="965200" indent="-482600" defTabSz="457200">
              <a:spcBef>
                <a:spcPts val="3200"/>
              </a:spcBef>
              <a:buClrTx/>
              <a:buSzPct val="43000"/>
              <a:buBlip>
                <a:blip r:embed="rId3"/>
              </a:buBlip>
              <a:defRPr>
                <a:latin typeface="Chalkduster"/>
                <a:ea typeface="Chalkduster"/>
                <a:cs typeface="Chalkduster"/>
                <a:sym typeface="Chalkduster"/>
              </a:defRPr>
            </a:lvl2pPr>
            <a:lvl3pPr marL="1447800" indent="-482600" defTabSz="457200">
              <a:spcBef>
                <a:spcPts val="3200"/>
              </a:spcBef>
              <a:buClrTx/>
              <a:buSzPct val="43000"/>
              <a:buBlip>
                <a:blip r:embed="rId3"/>
              </a:buBlip>
              <a:defRPr>
                <a:latin typeface="Chalkduster"/>
                <a:ea typeface="Chalkduster"/>
                <a:cs typeface="Chalkduster"/>
                <a:sym typeface="Chalkduster"/>
              </a:defRPr>
            </a:lvl3pPr>
            <a:lvl4pPr marL="1930400" indent="-482600" defTabSz="457200">
              <a:spcBef>
                <a:spcPts val="3200"/>
              </a:spcBef>
              <a:buClrTx/>
              <a:buSzPct val="43000"/>
              <a:buBlip>
                <a:blip r:embed="rId3"/>
              </a:buBlip>
              <a:defRPr>
                <a:latin typeface="Chalkduster"/>
                <a:ea typeface="Chalkduster"/>
                <a:cs typeface="Chalkduster"/>
                <a:sym typeface="Chalkduster"/>
              </a:defRPr>
            </a:lvl4pPr>
            <a:lvl5pPr marL="2413000" indent="-482600" defTabSz="457200">
              <a:spcBef>
                <a:spcPts val="3200"/>
              </a:spcBef>
              <a:buClrTx/>
              <a:buSzPct val="43000"/>
              <a:buBlip>
                <a:blip r:embed="rId3"/>
              </a:buBlip>
              <a:defRPr>
                <a:latin typeface="Chalkduster"/>
                <a:ea typeface="Chalkduster"/>
                <a:cs typeface="Chalkduster"/>
                <a:sym typeface="Chalkduster"/>
              </a:defRPr>
            </a:lvl5pPr>
          </a:lstStyle>
          <a:p>
            <a:pPr/>
            <a:r>
              <a:t>Body Level One</a:t>
            </a:r>
          </a:p>
          <a:p>
            <a:pPr lvl="1"/>
            <a:r>
              <a:t>Body Level Two</a:t>
            </a:r>
          </a:p>
          <a:p>
            <a:pPr lvl="2"/>
            <a:r>
              <a:t>Body Level Three</a:t>
            </a:r>
          </a:p>
          <a:p>
            <a:pPr lvl="3"/>
            <a:r>
              <a:t>Body Level Four</a:t>
            </a:r>
          </a:p>
          <a:p>
            <a:pPr lvl="4"/>
            <a:r>
              <a:t>Body Level Five</a:t>
            </a:r>
          </a:p>
        </p:txBody>
      </p:sp>
      <p:sp>
        <p:nvSpPr>
          <p:cNvPr id="138" name="Slide Number"/>
          <p:cNvSpPr txBox="1"/>
          <p:nvPr>
            <p:ph type="sldNum" sz="quarter" idx="2"/>
          </p:nvPr>
        </p:nvSpPr>
        <p:spPr>
          <a:xfrm>
            <a:off x="6256723" y="9197831"/>
            <a:ext cx="409839" cy="454170"/>
          </a:xfrm>
          <a:prstGeom prst="rect">
            <a:avLst/>
          </a:prstGeom>
        </p:spPr>
        <p:txBody>
          <a:bodyPr anchor="b"/>
          <a:lstStyle>
            <a:lvl1pPr algn="r" defTabSz="457200">
              <a:defRPr sz="1800">
                <a:latin typeface="Chalkduster"/>
                <a:ea typeface="Chalkduster"/>
                <a:cs typeface="Chalkduster"/>
                <a:sym typeface="Chalkduster"/>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73100"/>
            <a:ext cx="9758016"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8919"/>
            <a:ext cx="5334001" cy="82169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228600" algn="ctr">
              <a:spcBef>
                <a:spcPts val="0"/>
              </a:spcBef>
              <a:buClrTx/>
              <a:buSzTx/>
              <a:buNone/>
              <a:defRPr sz="3700"/>
            </a:lvl2pPr>
            <a:lvl3pPr marL="0" indent="457200" algn="ctr">
              <a:spcBef>
                <a:spcPts val="0"/>
              </a:spcBef>
              <a:buClrTx/>
              <a:buSzTx/>
              <a:buNone/>
              <a:defRPr sz="3700"/>
            </a:lvl3pPr>
            <a:lvl4pPr marL="0" indent="685800" algn="ctr">
              <a:spcBef>
                <a:spcPts val="0"/>
              </a:spcBef>
              <a:buClrTx/>
              <a:buSzTx/>
              <a:buNone/>
              <a:defRPr sz="3700"/>
            </a:lvl4pPr>
            <a:lvl5pPr marL="0" indent="91440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ln>
            <a:noFill/>
          </a:ln>
          <a:solidFill>
            <a:srgbClr val="FFFFFF"/>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Unidad 7…"/>
          <p:cNvSpPr txBox="1"/>
          <p:nvPr>
            <p:ph type="title"/>
          </p:nvPr>
        </p:nvSpPr>
        <p:spPr>
          <a:xfrm>
            <a:off x="1270000" y="596900"/>
            <a:ext cx="10464800" cy="3016201"/>
          </a:xfrm>
          <a:prstGeom prst="rect">
            <a:avLst/>
          </a:prstGeom>
        </p:spPr>
        <p:txBody>
          <a:bodyPr/>
          <a:lstStyle/>
          <a:p>
            <a:pPr defTabSz="347472">
              <a:defRPr sz="5472"/>
            </a:pPr>
            <a:r>
              <a:t>Unidad 7</a:t>
            </a:r>
          </a:p>
          <a:p>
            <a:pPr defTabSz="347472">
              <a:defRPr sz="5472"/>
            </a:pPr>
          </a:p>
          <a:p>
            <a:pPr defTabSz="347472">
              <a:defRPr sz="5472"/>
            </a:pPr>
            <a:r>
              <a:t>COMPOSICIÓN ACADÉMICA</a:t>
            </a:r>
          </a:p>
        </p:txBody>
      </p:sp>
      <p:sp>
        <p:nvSpPr>
          <p:cNvPr id="148" name="LECCIONES…"/>
          <p:cNvSpPr txBox="1"/>
          <p:nvPr>
            <p:ph type="body" sz="half" idx="1"/>
          </p:nvPr>
        </p:nvSpPr>
        <p:spPr>
          <a:xfrm>
            <a:off x="2552005" y="3610554"/>
            <a:ext cx="7900790" cy="4225728"/>
          </a:xfrm>
          <a:prstGeom prst="rect">
            <a:avLst/>
          </a:prstGeom>
        </p:spPr>
        <p:txBody>
          <a:bodyPr/>
          <a:lstStyle/>
          <a:p>
            <a:pPr/>
          </a:p>
          <a:p>
            <a:pPr/>
            <a:r>
              <a:t>LECCIONES</a:t>
            </a:r>
          </a:p>
          <a:p>
            <a:pPr algn="l"/>
            <a:r>
              <a:t>1. Características</a:t>
            </a:r>
          </a:p>
          <a:p>
            <a:pPr algn="l"/>
            <a:r>
              <a:t>2. Estructura</a:t>
            </a:r>
          </a:p>
          <a:p>
            <a:pPr algn="l"/>
            <a:r>
              <a:t>3. Tipología</a:t>
            </a:r>
          </a:p>
        </p:txBody>
      </p:sp>
      <p:sp>
        <p:nvSpPr>
          <p:cNvPr id="149" name="Apple"/>
          <p:cNvSpPr/>
          <p:nvPr/>
        </p:nvSpPr>
        <p:spPr>
          <a:xfrm>
            <a:off x="11272154" y="7859135"/>
            <a:ext cx="1168519" cy="1329682"/>
          </a:xfrm>
          <a:custGeom>
            <a:avLst/>
            <a:gdLst/>
            <a:ahLst/>
            <a:cxnLst>
              <a:cxn ang="0">
                <a:pos x="wd2" y="hd2"/>
              </a:cxn>
              <a:cxn ang="5400000">
                <a:pos x="wd2" y="hd2"/>
              </a:cxn>
              <a:cxn ang="10800000">
                <a:pos x="wd2" y="hd2"/>
              </a:cxn>
              <a:cxn ang="16200000">
                <a:pos x="wd2" y="hd2"/>
              </a:cxn>
            </a:cxnLst>
            <a:rect l="0" t="0" r="r" b="b"/>
            <a:pathLst>
              <a:path w="17410" h="20613" fill="norm" stroke="1" extrusionOk="0">
                <a:moveTo>
                  <a:pt x="0" y="2"/>
                </a:moveTo>
                <a:cubicBezTo>
                  <a:pt x="1451" y="3943"/>
                  <a:pt x="5157" y="4456"/>
                  <a:pt x="6978" y="3382"/>
                </a:cubicBezTo>
                <a:cubicBezTo>
                  <a:pt x="7286" y="3563"/>
                  <a:pt x="8060" y="4073"/>
                  <a:pt x="8550" y="4884"/>
                </a:cubicBezTo>
                <a:cubicBezTo>
                  <a:pt x="8454" y="5252"/>
                  <a:pt x="8387" y="5636"/>
                  <a:pt x="8341" y="6039"/>
                </a:cubicBezTo>
                <a:cubicBezTo>
                  <a:pt x="7169" y="5159"/>
                  <a:pt x="4412" y="3710"/>
                  <a:pt x="1571" y="6696"/>
                </a:cubicBezTo>
                <a:cubicBezTo>
                  <a:pt x="-2090" y="10545"/>
                  <a:pt x="1666" y="17304"/>
                  <a:pt x="3532" y="19171"/>
                </a:cubicBezTo>
                <a:cubicBezTo>
                  <a:pt x="5051" y="20690"/>
                  <a:pt x="7284" y="21033"/>
                  <a:pt x="8895" y="20084"/>
                </a:cubicBezTo>
                <a:cubicBezTo>
                  <a:pt x="10541" y="20966"/>
                  <a:pt x="12760" y="20533"/>
                  <a:pt x="14220" y="18952"/>
                </a:cubicBezTo>
                <a:cubicBezTo>
                  <a:pt x="16014" y="17010"/>
                  <a:pt x="19510" y="10100"/>
                  <a:pt x="15705" y="6404"/>
                </a:cubicBezTo>
                <a:cubicBezTo>
                  <a:pt x="12821" y="3604"/>
                  <a:pt x="10177" y="5030"/>
                  <a:pt x="8996" y="5962"/>
                </a:cubicBezTo>
                <a:cubicBezTo>
                  <a:pt x="9362" y="4276"/>
                  <a:pt x="10299" y="2881"/>
                  <a:pt x="11830" y="1818"/>
                </a:cubicBezTo>
                <a:cubicBezTo>
                  <a:pt x="12127" y="1605"/>
                  <a:pt x="11429" y="972"/>
                  <a:pt x="11062" y="1235"/>
                </a:cubicBezTo>
                <a:cubicBezTo>
                  <a:pt x="9865" y="2172"/>
                  <a:pt x="9134" y="3168"/>
                  <a:pt x="8722" y="4327"/>
                </a:cubicBezTo>
                <a:cubicBezTo>
                  <a:pt x="8152" y="3554"/>
                  <a:pt x="7406" y="3094"/>
                  <a:pt x="7137" y="2944"/>
                </a:cubicBezTo>
                <a:cubicBezTo>
                  <a:pt x="6952" y="2300"/>
                  <a:pt x="6374" y="756"/>
                  <a:pt x="4976" y="243"/>
                </a:cubicBezTo>
                <a:cubicBezTo>
                  <a:pt x="2769" y="-567"/>
                  <a:pt x="2384" y="993"/>
                  <a:pt x="0" y="2"/>
                </a:cubicBezTo>
                <a:close/>
              </a:path>
            </a:pathLst>
          </a:custGeom>
          <a:solidFill>
            <a:srgbClr val="C13521"/>
          </a:solidFill>
          <a:ln w="12700">
            <a:miter lim="400000"/>
          </a:ln>
          <a:effectLst>
            <a:outerShdw sx="100000" sy="100000" kx="0" ky="0" algn="b" rotWithShape="0" blurRad="63500" dist="0" dir="16200000">
              <a:srgbClr val="000000">
                <a:alpha val="50000"/>
              </a:srgbClr>
            </a:outerShdw>
          </a:effectLst>
        </p:spPr>
        <p:txBody>
          <a:bodyPr lIns="50800" tIns="50800" rIns="50800" bIns="50800" anchor="ctr"/>
          <a:lstStyle/>
          <a:p>
            <a:pPr defTabSz="457200">
              <a:defRPr b="0" sz="3200">
                <a:effectLst>
                  <a:outerShdw sx="100000" sy="100000" kx="0" ky="0" algn="b" rotWithShape="0" blurRad="63500" dist="25400" dir="2700000">
                    <a:srgbClr val="000000">
                      <a:alpha val="70000"/>
                    </a:srgbClr>
                  </a:outerShdw>
                </a:effectLst>
                <a:latin typeface="Chalkduster"/>
                <a:ea typeface="Chalkduster"/>
                <a:cs typeface="Chalkduster"/>
                <a:sym typeface="Chalkduster"/>
              </a:defRPr>
            </a:pPr>
          </a:p>
        </p:txBody>
      </p:sp>
      <p:sp>
        <p:nvSpPr>
          <p:cNvPr id="150" name="Dingbat Check"/>
          <p:cNvSpPr/>
          <p:nvPr/>
        </p:nvSpPr>
        <p:spPr>
          <a:xfrm>
            <a:off x="1571729" y="5210896"/>
            <a:ext cx="1301542" cy="1236808"/>
          </a:xfrm>
          <a:custGeom>
            <a:avLst/>
            <a:gdLst/>
            <a:ahLst/>
            <a:cxnLst>
              <a:cxn ang="0">
                <a:pos x="wd2" y="hd2"/>
              </a:cxn>
              <a:cxn ang="5400000">
                <a:pos x="wd2" y="hd2"/>
              </a:cxn>
              <a:cxn ang="10800000">
                <a:pos x="wd2" y="hd2"/>
              </a:cxn>
              <a:cxn ang="16200000">
                <a:pos x="wd2" y="hd2"/>
              </a:cxn>
            </a:cxnLst>
            <a:rect l="0" t="0" r="r" b="b"/>
            <a:pathLst>
              <a:path w="21452" h="20404" fill="norm" stroke="1"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rgbClr val="C13521"/>
          </a:solidFill>
          <a:ln w="12700">
            <a:miter lim="400000"/>
          </a:ln>
          <a:effectLst>
            <a:outerShdw sx="100000" sy="100000" kx="0" ky="0" algn="b" rotWithShape="0" blurRad="63500" dist="0" dir="16200000">
              <a:srgbClr val="000000">
                <a:alpha val="50000"/>
              </a:srgbClr>
            </a:outerShdw>
          </a:effectLst>
        </p:spPr>
        <p:txBody>
          <a:bodyPr lIns="50800" tIns="50800" rIns="50800" bIns="50800" anchor="ctr"/>
          <a:lstStyle/>
          <a:p>
            <a:pPr defTabSz="457200">
              <a:defRPr b="0" sz="3200">
                <a:effectLst>
                  <a:outerShdw sx="100000" sy="100000" kx="0" ky="0" algn="b" rotWithShape="0" blurRad="63500" dist="25400" dir="2700000">
                    <a:srgbClr val="000000">
                      <a:alpha val="70000"/>
                    </a:srgbClr>
                  </a:outerShdw>
                </a:effectLst>
                <a:latin typeface="Chalkduster"/>
                <a:ea typeface="Chalkduster"/>
                <a:cs typeface="Chalkduster"/>
                <a:sym typeface="Chalkduster"/>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COMPOSICIONES ACADÉMICAS…"/>
          <p:cNvSpPr txBox="1"/>
          <p:nvPr/>
        </p:nvSpPr>
        <p:spPr>
          <a:xfrm>
            <a:off x="298450" y="357368"/>
            <a:ext cx="12407900" cy="903886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defRPr b="0" sz="2100">
                <a:solidFill>
                  <a:srgbClr val="A8E685"/>
                </a:solidFill>
                <a:latin typeface="Chalkduster"/>
                <a:ea typeface="Chalkduster"/>
                <a:cs typeface="Chalkduster"/>
                <a:sym typeface="Chalkduster"/>
              </a:defRPr>
            </a:pPr>
            <a:r>
              <a:t>COMPOSICIONES ACADÉMICAS</a:t>
            </a:r>
          </a:p>
          <a:p>
            <a:pPr algn="just" defTabSz="457200">
              <a:defRPr b="0" sz="2100">
                <a:solidFill>
                  <a:srgbClr val="A8E685"/>
                </a:solidFill>
                <a:latin typeface="Chalkduster"/>
                <a:ea typeface="Chalkduster"/>
                <a:cs typeface="Chalkduster"/>
                <a:sym typeface="Chalkduster"/>
              </a:defRPr>
            </a:pPr>
            <a:r>
              <a:t>2. Estructura</a:t>
            </a:r>
          </a:p>
          <a:p>
            <a:pPr algn="just" defTabSz="457200">
              <a:defRPr b="0" sz="2100">
                <a:latin typeface="Chalkduster"/>
                <a:ea typeface="Chalkduster"/>
                <a:cs typeface="Chalkduster"/>
                <a:sym typeface="Chalkduster"/>
              </a:defRPr>
            </a:pPr>
            <a:r>
              <a:t>Orden de las Partes</a:t>
            </a:r>
          </a:p>
          <a:p>
            <a:pPr marL="269875" indent="-269875" algn="just" defTabSz="457200">
              <a:buSzPct val="43000"/>
              <a:buBlip>
                <a:blip r:embed="rId2"/>
              </a:buBlip>
              <a:defRPr b="0" sz="2100">
                <a:solidFill>
                  <a:srgbClr val="E8BB25"/>
                </a:solidFill>
                <a:latin typeface="Chalkduster"/>
                <a:ea typeface="Chalkduster"/>
                <a:cs typeface="Chalkduster"/>
                <a:sym typeface="Chalkduster"/>
              </a:defRPr>
            </a:pPr>
            <a:r>
              <a:rPr>
                <a:solidFill>
                  <a:srgbClr val="FFFFFF"/>
                </a:solidFill>
              </a:rPr>
              <a:t>Introducción.</a:t>
            </a:r>
            <a:r>
              <a:t> En la introducción, el autor presenta el tema sobre el cual va a tratar, hace su declaración de intenciones, etcétera. Es a partir de esta primera parte del documento que el lector se forma una idea del texto que tiene en las manos. Por lo general, esta parte es la última que se redacta, pues en ella el autor decide sobre qué va a hablar. Por tanto, para hacerlo correctamente, es necesario que se tenga la composición terminada. </a:t>
            </a:r>
            <a:endParaRPr>
              <a:solidFill>
                <a:srgbClr val="1178CA"/>
              </a:solidFill>
            </a:endParaRPr>
          </a:p>
          <a:p>
            <a:pPr marL="269875" indent="-269875" algn="just" defTabSz="457200">
              <a:buSzPct val="43000"/>
              <a:buBlip>
                <a:blip r:embed="rId2"/>
              </a:buBlip>
              <a:defRPr b="0" sz="2100">
                <a:solidFill>
                  <a:srgbClr val="71B0E2"/>
                </a:solidFill>
                <a:latin typeface="Chalkduster"/>
                <a:ea typeface="Chalkduster"/>
                <a:cs typeface="Chalkduster"/>
                <a:sym typeface="Chalkduster"/>
              </a:defRPr>
            </a:pPr>
            <a:r>
              <a:rPr>
                <a:solidFill>
                  <a:srgbClr val="FFFFFF"/>
                </a:solidFill>
              </a:rPr>
              <a:t>Cuerpo.</a:t>
            </a:r>
            <a:r>
              <a:t> </a:t>
            </a:r>
            <a:r>
              <a:t>En el cuerpo, el autor desarrolla propiamente el tema; para este desarrollo, se vale de la información que ha obtenido de las distintas fuentes que ha consultado. No sólo expone lo hallado en las fuentes, sino que trabaja esa información, ya sea comparando posturas de distintos autores, mostrando sus propias opiniones, etcétera. Es aquí donde el lector podrá encontrar el desarrollo del núcleo </a:t>
            </a:r>
            <a:r>
              <a:rPr u="sng"/>
              <a:t>argumental</a:t>
            </a:r>
            <a:r>
              <a:t> de la exposición.</a:t>
            </a:r>
          </a:p>
          <a:p>
            <a:pPr marL="269875" indent="-269875" algn="just" defTabSz="457200">
              <a:buSzPct val="43000"/>
              <a:buBlip>
                <a:blip r:embed="rId2"/>
              </a:buBlip>
              <a:defRPr b="0" sz="2100">
                <a:solidFill>
                  <a:srgbClr val="D4ABEF"/>
                </a:solidFill>
                <a:latin typeface="Chalkduster"/>
                <a:ea typeface="Chalkduster"/>
                <a:cs typeface="Chalkduster"/>
                <a:sym typeface="Chalkduster"/>
              </a:defRPr>
            </a:pPr>
            <a:r>
              <a:rPr>
                <a:solidFill>
                  <a:srgbClr val="FFFFFF"/>
                </a:solidFill>
              </a:rPr>
              <a:t>Cierre.</a:t>
            </a:r>
            <a:r>
              <a:t> En el cierre, el autor presenta sus conclusiones trabajo. Asimismo, puede presentar recomendaciones, sugerencias, etcétera. En esta parte, se dejan sentados los resultados de los análisis que se hayan hecho y es donde se consignan los conocimientos nuevos a los que se haya podido llegar en la investigación realizada. Ya que esta parte representa, en alguna medida, un balance de la investigación, podrían también dejarse abiertos nuevos temas que desarrollar en un futuro.</a:t>
            </a:r>
          </a:p>
        </p:txBody>
      </p:sp>
      <p:sp>
        <p:nvSpPr>
          <p:cNvPr id="153" name="Unidad 7. Composición Académica…"/>
          <p:cNvSpPr txBox="1"/>
          <p:nvPr>
            <p:ph type="title"/>
          </p:nvPr>
        </p:nvSpPr>
        <p:spPr>
          <a:xfrm>
            <a:off x="6810424" y="-152400"/>
            <a:ext cx="6092776" cy="1201887"/>
          </a:xfrm>
          <a:prstGeom prst="rect">
            <a:avLst/>
          </a:prstGeom>
        </p:spPr>
        <p:txBody>
          <a:bodyPr/>
          <a:lstStyle/>
          <a:p>
            <a:pPr algn="r">
              <a:defRPr sz="1400"/>
            </a:pPr>
            <a:r>
              <a:t>Unidad 7. Composición Académica</a:t>
            </a:r>
          </a:p>
          <a:p>
            <a:pPr algn="r">
              <a:defRPr sz="1400"/>
            </a:pPr>
            <a:r>
              <a:t>Lección 2. Estructura</a:t>
            </a:r>
          </a:p>
        </p:txBody>
      </p:sp>
      <p:sp>
        <p:nvSpPr>
          <p:cNvPr id="154" name="https://sites.google.com/site/redaccionavanzada2013/22"/>
          <p:cNvSpPr txBox="1"/>
          <p:nvPr/>
        </p:nvSpPr>
        <p:spPr>
          <a:xfrm>
            <a:off x="6659325" y="9202412"/>
            <a:ext cx="6163150" cy="39117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b="0" sz="1500">
                <a:latin typeface="Chalkduster"/>
                <a:ea typeface="Chalkduster"/>
                <a:cs typeface="Chalkduster"/>
                <a:sym typeface="Chalkduster"/>
              </a:defRPr>
            </a:lvl1pPr>
          </a:lstStyle>
          <a:p>
            <a:pPr/>
            <a:r>
              <a:t>https://sites.google.com/site/redaccionavanzada2013/22</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6" name="Image" descr="Image"/>
          <p:cNvPicPr>
            <a:picLocks noChangeAspect="0"/>
          </p:cNvPicPr>
          <p:nvPr>
            <p:ph type="pic" idx="13"/>
          </p:nvPr>
        </p:nvPicPr>
        <p:blipFill>
          <a:blip r:embed="rId2">
            <a:extLst/>
          </a:blip>
          <a:stretch>
            <a:fillRect/>
          </a:stretch>
        </p:blipFill>
        <p:spPr>
          <a:xfrm>
            <a:off x="7588250" y="2254250"/>
            <a:ext cx="4835922" cy="6108700"/>
          </a:xfrm>
          <a:prstGeom prst="rect">
            <a:avLst/>
          </a:prstGeom>
        </p:spPr>
      </p:pic>
      <p:sp>
        <p:nvSpPr>
          <p:cNvPr id="157" name="TAREAS TRANSFORMADORAS"/>
          <p:cNvSpPr txBox="1"/>
          <p:nvPr>
            <p:ph type="title"/>
          </p:nvPr>
        </p:nvSpPr>
        <p:spPr>
          <a:xfrm>
            <a:off x="1612900" y="-25400"/>
            <a:ext cx="10464800" cy="2540000"/>
          </a:xfrm>
          <a:prstGeom prst="rect">
            <a:avLst/>
          </a:prstGeom>
        </p:spPr>
        <p:txBody>
          <a:bodyPr/>
          <a:lstStyle/>
          <a:p>
            <a:pPr>
              <a:defRPr sz="4700"/>
            </a:pPr>
          </a:p>
          <a:p>
            <a:pPr>
              <a:defRPr sz="4700">
                <a:solidFill>
                  <a:srgbClr val="A8E685"/>
                </a:solidFill>
              </a:defRPr>
            </a:pPr>
            <a:r>
              <a:t>TAREAS TRANSFORMADORAS</a:t>
            </a:r>
          </a:p>
        </p:txBody>
      </p:sp>
      <p:sp>
        <p:nvSpPr>
          <p:cNvPr id="158" name="U7. T2.…"/>
          <p:cNvSpPr txBox="1"/>
          <p:nvPr>
            <p:ph type="body" sz="half" idx="1"/>
          </p:nvPr>
        </p:nvSpPr>
        <p:spPr>
          <a:xfrm>
            <a:off x="1079599" y="2159000"/>
            <a:ext cx="6100416" cy="6096000"/>
          </a:xfrm>
          <a:prstGeom prst="rect">
            <a:avLst/>
          </a:prstGeom>
        </p:spPr>
        <p:txBody>
          <a:bodyPr/>
          <a:lstStyle/>
          <a:p>
            <a:pPr marL="482599" indent="-482599">
              <a:buBlip>
                <a:blip r:embed="rId3"/>
              </a:buBlip>
              <a:defRPr sz="5700"/>
            </a:pPr>
            <a:r>
              <a:t> U7. T2. </a:t>
            </a:r>
          </a:p>
          <a:p>
            <a:pPr marL="0" indent="0">
              <a:buSzTx/>
              <a:buNone/>
              <a:defRPr sz="5700"/>
            </a:pPr>
            <a:r>
              <a:t>Estudiar el Manual APA</a:t>
            </a:r>
          </a:p>
        </p:txBody>
      </p:sp>
      <p:sp>
        <p:nvSpPr>
          <p:cNvPr id="159" name="Unidad 7. Composición Académica…"/>
          <p:cNvSpPr txBox="1"/>
          <p:nvPr/>
        </p:nvSpPr>
        <p:spPr>
          <a:xfrm>
            <a:off x="6810424" y="-152400"/>
            <a:ext cx="6092776" cy="120188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lgn="r" defTabSz="457200">
              <a:defRPr b="0" sz="1400">
                <a:latin typeface="Chalkduster"/>
                <a:ea typeface="Chalkduster"/>
                <a:cs typeface="Chalkduster"/>
                <a:sym typeface="Chalkduster"/>
              </a:defRPr>
            </a:pPr>
            <a:r>
              <a:t>Unidad 7. Composición Académica</a:t>
            </a:r>
          </a:p>
          <a:p>
            <a:pPr algn="r" defTabSz="457200">
              <a:defRPr b="0" sz="1400">
                <a:latin typeface="Chalkduster"/>
                <a:ea typeface="Chalkduster"/>
                <a:cs typeface="Chalkduster"/>
                <a:sym typeface="Chalkduster"/>
              </a:defRPr>
            </a:pPr>
            <a:r>
              <a:t>Lección 2. Estructura</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