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4" r:id="rId4"/>
    <p:sldId id="269" r:id="rId5"/>
    <p:sldId id="270" r:id="rId6"/>
    <p:sldId id="271" r:id="rId7"/>
    <p:sldId id="267" r:id="rId8"/>
    <p:sldId id="268" r:id="rId9"/>
    <p:sldId id="272" r:id="rId10"/>
    <p:sldId id="273" r:id="rId11"/>
    <p:sldId id="274" r:id="rId12"/>
    <p:sldId id="260" r:id="rId13"/>
    <p:sldId id="261" r:id="rId14"/>
    <p:sldId id="26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3" autoAdjust="0"/>
    <p:restoredTop sz="94660"/>
  </p:normalViewPr>
  <p:slideViewPr>
    <p:cSldViewPr snapToGrid="0">
      <p:cViewPr varScale="1">
        <p:scale>
          <a:sx n="37" d="100"/>
          <a:sy n="37" d="100"/>
        </p:scale>
        <p:origin x="72" y="1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052D6-B960-482E-B47A-5D42F0BB12A7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3A8F7-3049-4FC0-ABDC-E1D76A4E8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624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052D6-B960-482E-B47A-5D42F0BB12A7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3A8F7-3049-4FC0-ABDC-E1D76A4E8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358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052D6-B960-482E-B47A-5D42F0BB12A7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3A8F7-3049-4FC0-ABDC-E1D76A4E8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535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052D6-B960-482E-B47A-5D42F0BB12A7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3A8F7-3049-4FC0-ABDC-E1D76A4E8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981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052D6-B960-482E-B47A-5D42F0BB12A7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3A8F7-3049-4FC0-ABDC-E1D76A4E8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94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052D6-B960-482E-B47A-5D42F0BB12A7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3A8F7-3049-4FC0-ABDC-E1D76A4E8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90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052D6-B960-482E-B47A-5D42F0BB12A7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3A8F7-3049-4FC0-ABDC-E1D76A4E8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11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052D6-B960-482E-B47A-5D42F0BB12A7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3A8F7-3049-4FC0-ABDC-E1D76A4E8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071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052D6-B960-482E-B47A-5D42F0BB12A7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3A8F7-3049-4FC0-ABDC-E1D76A4E8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024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052D6-B960-482E-B47A-5D42F0BB12A7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3A8F7-3049-4FC0-ABDC-E1D76A4E8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73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052D6-B960-482E-B47A-5D42F0BB12A7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3A8F7-3049-4FC0-ABDC-E1D76A4E8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316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052D6-B960-482E-B47A-5D42F0BB12A7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3A8F7-3049-4FC0-ABDC-E1D76A4E8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840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514"/>
            <a:ext cx="12192000" cy="984738"/>
          </a:xfrm>
        </p:spPr>
        <p:txBody>
          <a:bodyPr/>
          <a:lstStyle/>
          <a:p>
            <a:pPr algn="ctr"/>
            <a:r>
              <a:rPr lang="es-A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Buscar </a:t>
            </a:r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una perspectiva saludable en el conflicto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65230" y="6365293"/>
            <a:ext cx="6260123" cy="58615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triangulo del fuego de paz</a:t>
            </a:r>
            <a:endParaRPr lang="es-A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2067339" y="1324370"/>
            <a:ext cx="8882015" cy="4829907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3856383" y="2309108"/>
            <a:ext cx="5208104" cy="3200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Image result for Flam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79" t="18496" r="30263" b="15607"/>
          <a:stretch/>
        </p:blipFill>
        <p:spPr bwMode="auto">
          <a:xfrm>
            <a:off x="5720863" y="3364186"/>
            <a:ext cx="1500552" cy="1828800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7" name="Content Placeholder 2"/>
          <p:cNvSpPr txBox="1">
            <a:spLocks/>
          </p:cNvSpPr>
          <p:nvPr/>
        </p:nvSpPr>
        <p:spPr>
          <a:xfrm rot="3016963">
            <a:off x="6227831" y="3414622"/>
            <a:ext cx="3710717" cy="5861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Poder</a:t>
            </a:r>
            <a:endParaRPr lang="es-A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 rot="18594004">
            <a:off x="2817121" y="3335003"/>
            <a:ext cx="4107076" cy="5861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Propósito</a:t>
            </a:r>
            <a:endParaRPr lang="es-A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470030" y="5579847"/>
            <a:ext cx="6260123" cy="5861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Presencia</a:t>
            </a:r>
            <a:endParaRPr lang="es-A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34180"/>
            <a:ext cx="12192000" cy="9847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AR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Rstaurando</a:t>
            </a:r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relaciones y transformando la Justicia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7566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4738"/>
          </a:xfrm>
        </p:spPr>
        <p:txBody>
          <a:bodyPr/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Primer atributo es HUMILDAD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4738"/>
            <a:ext cx="12192000" cy="5873261"/>
          </a:xfrm>
        </p:spPr>
        <p:txBody>
          <a:bodyPr>
            <a:normAutofit/>
          </a:bodyPr>
          <a:lstStyle/>
          <a:p>
            <a:r>
              <a:rPr lang="es-A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Dios Promete exaltar al humilde.</a:t>
            </a:r>
          </a:p>
          <a:p>
            <a:r>
              <a:rPr lang="es-A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ES" sz="4400" dirty="0"/>
              <a:t>Humíllense delante del Señor, y él los exaltará.</a:t>
            </a:r>
            <a:r>
              <a:rPr lang="es-A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s-AR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Sant</a:t>
            </a:r>
            <a:r>
              <a:rPr lang="es-A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4:10</a:t>
            </a:r>
          </a:p>
          <a:p>
            <a:r>
              <a:rPr lang="es-A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orgullo es el enemigo de la humildad y del fuego de paz</a:t>
            </a:r>
          </a:p>
          <a:p>
            <a:r>
              <a:rPr lang="es-ES" sz="4800" dirty="0"/>
              <a:t>El altivo será humillado,</a:t>
            </a:r>
            <a:r>
              <a:rPr lang="es-ES" sz="4800" dirty="0"/>
              <a:t/>
            </a:r>
            <a:br>
              <a:rPr lang="es-ES" sz="4800" dirty="0"/>
            </a:br>
            <a:r>
              <a:rPr lang="es-ES" sz="4800" dirty="0"/>
              <a:t>    pero el humilde será </a:t>
            </a:r>
            <a:r>
              <a:rPr lang="es-ES" sz="4800" dirty="0" err="1" smtClean="0"/>
              <a:t>enaltecido.Pv</a:t>
            </a:r>
            <a:r>
              <a:rPr lang="es-ES" sz="4800" dirty="0" smtClean="0"/>
              <a:t>. 29:23</a:t>
            </a:r>
            <a:endParaRPr lang="es-AR" sz="4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233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4738"/>
          </a:xfrm>
        </p:spPr>
        <p:txBody>
          <a:bodyPr/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Primer atributo es HUMILDAD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4738"/>
            <a:ext cx="12192000" cy="5873261"/>
          </a:xfrm>
        </p:spPr>
        <p:txBody>
          <a:bodyPr>
            <a:normAutofit fontScale="92500" lnSpcReduction="10000"/>
          </a:bodyPr>
          <a:lstStyle/>
          <a:p>
            <a:r>
              <a:rPr lang="es-A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Humildad es una medida de grandeza en el reino de Dios.</a:t>
            </a:r>
          </a:p>
          <a:p>
            <a:r>
              <a:rPr lang="es-A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ES" sz="4400" dirty="0"/>
              <a:t>En ese momento los discípulos se acercaron a Jesús y le preguntaron</a:t>
            </a:r>
            <a:r>
              <a:rPr lang="es-ES" sz="4400" dirty="0" smtClean="0"/>
              <a:t>: ¿</a:t>
            </a:r>
            <a:r>
              <a:rPr lang="es-ES" sz="4400" dirty="0"/>
              <a:t>Quién es el más importante en el reino de los cielos</a:t>
            </a:r>
            <a:r>
              <a:rPr lang="es-ES" sz="4400" dirty="0" smtClean="0"/>
              <a:t>? </a:t>
            </a:r>
            <a:r>
              <a:rPr lang="es-ES" sz="4400" b="1" baseline="30000" dirty="0"/>
              <a:t> </a:t>
            </a:r>
            <a:r>
              <a:rPr lang="es-ES" sz="4400" dirty="0"/>
              <a:t>Él llamó a un niño y lo puso en medio de ellos. </a:t>
            </a:r>
            <a:r>
              <a:rPr lang="es-ES" sz="4400" b="1" baseline="30000" dirty="0"/>
              <a:t>3 </a:t>
            </a:r>
            <a:r>
              <a:rPr lang="es-ES" sz="4400" dirty="0"/>
              <a:t>Entonces </a:t>
            </a:r>
            <a:r>
              <a:rPr lang="es-ES" sz="4400" dirty="0" smtClean="0"/>
              <a:t>dijo: Les </a:t>
            </a:r>
            <a:r>
              <a:rPr lang="es-ES" sz="4400" dirty="0"/>
              <a:t>aseguro que a menos que ustedes cambien y se vuelvan como niños, no entrarán en el reino de los cielos. </a:t>
            </a:r>
            <a:r>
              <a:rPr lang="es-ES" sz="4400" b="1" baseline="30000" dirty="0"/>
              <a:t>4 </a:t>
            </a:r>
            <a:r>
              <a:rPr lang="es-ES" sz="4400" dirty="0"/>
              <a:t>Por tanto, el que se humilla como este niño será el más grande en el reino de los cielos</a:t>
            </a:r>
            <a:r>
              <a:rPr lang="es-ES" sz="4400" dirty="0" smtClean="0"/>
              <a:t>.</a:t>
            </a:r>
            <a:r>
              <a:rPr lang="es-A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Mat. 18:1-4</a:t>
            </a:r>
            <a:endParaRPr lang="es-ES" sz="4400" dirty="0"/>
          </a:p>
        </p:txBody>
      </p:sp>
    </p:spTree>
    <p:extLst>
      <p:ext uri="{BB962C8B-B14F-4D97-AF65-F5344CB8AC3E}">
        <p14:creationId xmlns:p14="http://schemas.microsoft.com/office/powerpoint/2010/main" val="14595969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375140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Cristo mostro una humildad superior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03386"/>
            <a:ext cx="12192000" cy="6154614"/>
          </a:xfrm>
        </p:spPr>
        <p:txBody>
          <a:bodyPr>
            <a:noAutofit/>
          </a:bodyPr>
          <a:lstStyle/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E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actitud de ustedes debe ser como la de Cristo </a:t>
            </a:r>
            <a:r>
              <a:rPr lang="es-E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Jesús, quien</a:t>
            </a:r>
            <a:r>
              <a:rPr lang="es-E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siendo </a:t>
            </a:r>
            <a:r>
              <a:rPr lang="es-E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 naturaleza Dios, no </a:t>
            </a:r>
            <a:r>
              <a:rPr lang="es-E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consideró el ser igual a Dios como algo a qué aferrarse</a:t>
            </a:r>
            <a:r>
              <a:rPr lang="es-E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s-ES" sz="3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s-E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el contrario, se rebajó voluntariamente</a:t>
            </a:r>
            <a:r>
              <a:rPr lang="es-E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s-E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tomando la </a:t>
            </a:r>
            <a:r>
              <a:rPr lang="es-E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naturaleza</a:t>
            </a:r>
            <a:r>
              <a:rPr lang="es-E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de </a:t>
            </a:r>
            <a:r>
              <a:rPr lang="es-E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siervo</a:t>
            </a:r>
            <a:r>
              <a:rPr lang="es-E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y haciéndose semejante a los seres </a:t>
            </a:r>
            <a:r>
              <a:rPr lang="es-E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humanos. Y</a:t>
            </a:r>
            <a:r>
              <a:rPr lang="es-E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al manifestarse como hombre</a:t>
            </a:r>
            <a:r>
              <a:rPr lang="es-E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s-E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se humilló a sí </a:t>
            </a:r>
            <a:r>
              <a:rPr lang="es-E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mismo y </a:t>
            </a:r>
            <a:r>
              <a:rPr lang="es-E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hizo obediente hasta la muerte</a:t>
            </a:r>
            <a:r>
              <a:rPr lang="es-E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s-E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¡y muerte de </a:t>
            </a:r>
            <a:r>
              <a:rPr lang="es-E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cruz</a:t>
            </a:r>
            <a:r>
              <a:rPr lang="es-E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es-ES" sz="3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s-E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eso Dios lo exaltó hasta lo </a:t>
            </a:r>
            <a:r>
              <a:rPr lang="es-E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sumo</a:t>
            </a:r>
            <a:r>
              <a:rPr lang="es-E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y le otorgó el </a:t>
            </a:r>
            <a:r>
              <a:rPr lang="es-E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nombre</a:t>
            </a:r>
            <a:r>
              <a:rPr lang="es-E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que está sobre todo nombre</a:t>
            </a:r>
            <a:r>
              <a:rPr lang="es-E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s-ES" sz="3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s-E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que ante el nombre de </a:t>
            </a:r>
            <a:r>
              <a:rPr lang="es-E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Jesús se </a:t>
            </a:r>
            <a:r>
              <a:rPr lang="es-E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doble toda </a:t>
            </a:r>
            <a:r>
              <a:rPr lang="es-E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rodilla en </a:t>
            </a:r>
            <a:r>
              <a:rPr lang="es-E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cielo y en la </a:t>
            </a:r>
            <a:r>
              <a:rPr lang="es-E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tierra y </a:t>
            </a:r>
            <a:r>
              <a:rPr lang="es-E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debajo de la tierra</a:t>
            </a:r>
            <a:r>
              <a:rPr lang="es-E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s-ES" sz="3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s-E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toda lengua confiese que Jesucristo es el Señor</a:t>
            </a:r>
            <a:r>
              <a:rPr lang="es-E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s-E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para gloria de Dios Padre</a:t>
            </a:r>
            <a:r>
              <a:rPr lang="es-E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Fil. 2:5-11</a:t>
            </a:r>
            <a:endParaRPr lang="es-A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7289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4738"/>
          </a:xfrm>
        </p:spPr>
        <p:txBody>
          <a:bodyPr/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Cristo es el mas humilde que haya existido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03386"/>
            <a:ext cx="12192000" cy="6154614"/>
          </a:xfrm>
        </p:spPr>
        <p:txBody>
          <a:bodyPr>
            <a:noAutofit/>
          </a:bodyPr>
          <a:lstStyle/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Nosotros, por nuestra parte, tenemos la mente de </a:t>
            </a:r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Cristo.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1 </a:t>
            </a:r>
            <a:r>
              <a:rPr lang="es-AR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2:16b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Cuando nos humillamos delante de Dios nos lleva a enfocarnos en lo que Dios hace en el fuego de paz</a:t>
            </a:r>
            <a:endParaRPr lang="es-A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3473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4738"/>
          </a:xfrm>
        </p:spPr>
        <p:txBody>
          <a:bodyPr/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Nota final: resumen de la clase 20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5756"/>
            <a:ext cx="12192000" cy="6154614"/>
          </a:xfrm>
        </p:spPr>
        <p:txBody>
          <a:bodyPr>
            <a:noAutofit/>
          </a:bodyPr>
          <a:lstStyle/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Cuando buscamos la presencia de Dios el cambia nuestra perspectiva en el conflicto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Buscamos su presencia al pasar tiempo con el adorándolo, orando y leyendo la biblia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Dios usa a personas para cumplir su propósito con el atributo de humildad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humildad es la medida de grandeza en el reino de Dios </a:t>
            </a:r>
            <a:r>
              <a:rPr lang="es-AR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Cristo 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 el mas humilde que jamás haya existido</a:t>
            </a:r>
            <a:endParaRPr lang="es-A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053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4738"/>
          </a:xfrm>
        </p:spPr>
        <p:txBody>
          <a:bodyPr/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triangulo del fuego de Paz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4738"/>
            <a:ext cx="12192000" cy="5873261"/>
          </a:xfrm>
        </p:spPr>
        <p:txBody>
          <a:bodyPr>
            <a:normAutofit/>
          </a:bodyPr>
          <a:lstStyle/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Cuando buscamos El 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propósito de Dios 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nuestra conflicto cambia nuestras 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prioridades en el  conflicto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Cuando usamos 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poder de Dios 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 extinguir fuegos destructores del conflicto, cambia nuestras 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posibilidades en el conflicto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Cuando buscamos 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presencia de Dios 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nuestro conflicto, cambia 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 perspectiva del conflicto</a:t>
            </a:r>
            <a:endParaRPr lang="es-A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114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4738"/>
          </a:xfrm>
        </p:spPr>
        <p:txBody>
          <a:bodyPr>
            <a:normAutofit/>
          </a:bodyPr>
          <a:lstStyle/>
          <a:p>
            <a:pPr algn="ctr"/>
            <a:r>
              <a:rPr lang="es-A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BUSCANDO LA PRESENCIA DE DIOS-ADORARLO</a:t>
            </a:r>
            <a:endParaRPr lang="es-AR" sz="3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4738"/>
            <a:ext cx="12192000" cy="5873261"/>
          </a:xfrm>
        </p:spPr>
        <p:txBody>
          <a:bodyPr>
            <a:normAutofit/>
          </a:bodyPr>
          <a:lstStyle/>
          <a:p>
            <a:r>
              <a:rPr lang="es-A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perspectiva es muy importante en el conflicto</a:t>
            </a:r>
          </a:p>
          <a:p>
            <a:r>
              <a:rPr lang="es-A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la mayoría de los conflictos, cada quien piensa que esta bien, y la mayoría del tiempo, tienen razón.</a:t>
            </a:r>
          </a:p>
          <a:p>
            <a:r>
              <a:rPr lang="es-A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Cada uno mira el conflicto desde su perspectiva única y algunas veces las perspectivas difieren</a:t>
            </a:r>
            <a:endParaRPr lang="es-AR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42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4738"/>
          </a:xfrm>
        </p:spPr>
        <p:txBody>
          <a:bodyPr>
            <a:normAutofit/>
          </a:bodyPr>
          <a:lstStyle/>
          <a:p>
            <a:pPr algn="ctr"/>
            <a:r>
              <a:rPr lang="es-A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BUSCANDO LA PRESENCIA DE DIOS-ADORARLO</a:t>
            </a:r>
            <a:endParaRPr lang="es-AR" sz="3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4738"/>
            <a:ext cx="12192000" cy="5873261"/>
          </a:xfrm>
        </p:spPr>
        <p:txBody>
          <a:bodyPr>
            <a:normAutofit/>
          </a:bodyPr>
          <a:lstStyle/>
          <a:p>
            <a:r>
              <a:rPr lang="es-A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Algunas veces nuestra perspectiva es tan importante para nosotros que olvidamos que Dios también tiene su perspectiva en nuestra historia del conflicto.</a:t>
            </a:r>
          </a:p>
          <a:p>
            <a:r>
              <a:rPr lang="es-A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Podemos pasar tiempo con Dios y orar para que Dios nos de lo que queremos de acuerdo a nuestra perspectiva</a:t>
            </a:r>
          </a:p>
          <a:p>
            <a:r>
              <a:rPr lang="es-A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Pero si nuestra perspectiva no se alinea con su perspectiva, no nos contestara</a:t>
            </a:r>
            <a:endParaRPr lang="es-AR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549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4738"/>
          </a:xfrm>
        </p:spPr>
        <p:txBody>
          <a:bodyPr>
            <a:normAutofit/>
          </a:bodyPr>
          <a:lstStyle/>
          <a:p>
            <a:pPr algn="ctr"/>
            <a:r>
              <a:rPr lang="es-A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BUSCANDO LA PRESENCIA DE DIOS-ADORARLO</a:t>
            </a:r>
            <a:endParaRPr lang="es-AR" sz="3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4738"/>
            <a:ext cx="12192000" cy="5873261"/>
          </a:xfrm>
        </p:spPr>
        <p:txBody>
          <a:bodyPr>
            <a:normAutofit/>
          </a:bodyPr>
          <a:lstStyle/>
          <a:p>
            <a:r>
              <a:rPr lang="es-A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¿Como obtenemos la perspectiva de Dios en nuestra historia del conflicto?</a:t>
            </a:r>
          </a:p>
          <a:p>
            <a:r>
              <a:rPr lang="es-A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Pasando tiempo con Dios</a:t>
            </a:r>
          </a:p>
          <a:p>
            <a:r>
              <a:rPr lang="es-A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Tiempo de oración, tiempo leyendo su palabra, tiempo adorándolo con otros cristianos</a:t>
            </a:r>
            <a:endParaRPr lang="es-AR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72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4738"/>
          </a:xfrm>
        </p:spPr>
        <p:txBody>
          <a:bodyPr>
            <a:normAutofit/>
          </a:bodyPr>
          <a:lstStyle/>
          <a:p>
            <a:pPr algn="ctr"/>
            <a:r>
              <a:rPr lang="es-A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BUSCANDO LA PRESENCIA DE DIOS-ADORARLO</a:t>
            </a:r>
            <a:endParaRPr lang="es-AR" sz="3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4738"/>
            <a:ext cx="12192000" cy="5873261"/>
          </a:xfrm>
        </p:spPr>
        <p:txBody>
          <a:bodyPr>
            <a:normAutofit lnSpcReduction="10000"/>
          </a:bodyPr>
          <a:lstStyle/>
          <a:p>
            <a:r>
              <a:rPr lang="es-A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las próximas lecciones examinaremos los atributos de una persona que Dios usa en el fuego destructor del conflicto</a:t>
            </a:r>
          </a:p>
          <a:p>
            <a:r>
              <a:rPr lang="es-A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Estos son 4 atributos de una persona que entra en la presencia de Dios con confianza que sus oraciones serán contestadas</a:t>
            </a:r>
          </a:p>
          <a:p>
            <a:r>
              <a:rPr lang="es-A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Hay persona que escriben  historias de fuego de paz en vez de historias superficiales de fuego destructor</a:t>
            </a:r>
            <a:endParaRPr lang="es-AR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379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4738"/>
          </a:xfrm>
        </p:spPr>
        <p:txBody>
          <a:bodyPr/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Primer atributo es HUMILDAD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4738"/>
            <a:ext cx="9401908" cy="5873261"/>
          </a:xfrm>
        </p:spPr>
        <p:txBody>
          <a:bodyPr>
            <a:normAutofit/>
          </a:bodyPr>
          <a:lstStyle/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A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postura para rastrear fuego- </a:t>
            </a:r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 una postura que gateas en el piso bajo el humo de un cuarto porque el aire limpio esta solo a 12 pulgadas del piso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 postura nos muestra el atributo de humildad y la manera que debemos mostrarnos al padre celestia</a:t>
            </a:r>
            <a:r>
              <a:rPr lang="es-A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00" t="28097"/>
          <a:stretch/>
        </p:blipFill>
        <p:spPr bwMode="auto">
          <a:xfrm>
            <a:off x="9401908" y="1178413"/>
            <a:ext cx="2790092" cy="3370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2600" y="4548554"/>
            <a:ext cx="2819400" cy="2309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3810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4738"/>
          </a:xfrm>
        </p:spPr>
        <p:txBody>
          <a:bodyPr/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Primer atributo es HUMILDAD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4738"/>
            <a:ext cx="12192000" cy="5873261"/>
          </a:xfrm>
        </p:spPr>
        <p:txBody>
          <a:bodyPr>
            <a:normAutofit/>
          </a:bodyPr>
          <a:lstStyle/>
          <a:p>
            <a:r>
              <a:rPr lang="es-A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Dios desea que caminemos en humildad con El.</a:t>
            </a:r>
          </a:p>
          <a:p>
            <a:r>
              <a:rPr lang="es-A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E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¡Ya se te ha declarado lo que es bueno! Ya se te ha dicho lo que de ti espera el </a:t>
            </a:r>
            <a:r>
              <a:rPr lang="es-ES" sz="44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Señor</a:t>
            </a:r>
            <a:r>
              <a:rPr lang="es-E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Practicar la justicia, amar la misericordia, y humillarte ante tu Dios.</a:t>
            </a:r>
            <a:r>
              <a:rPr lang="es-A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Miqueas 6:8</a:t>
            </a:r>
            <a:endParaRPr lang="es-AR" sz="4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898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4738"/>
          </a:xfrm>
        </p:spPr>
        <p:txBody>
          <a:bodyPr/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Primer atributo es HUMILDAD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4738"/>
            <a:ext cx="12192000" cy="5873261"/>
          </a:xfrm>
        </p:spPr>
        <p:txBody>
          <a:bodyPr>
            <a:normAutofit/>
          </a:bodyPr>
          <a:lstStyle/>
          <a:p>
            <a:r>
              <a:rPr lang="es-A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Dios da la bienvenida a los humildad en su presencia.</a:t>
            </a:r>
          </a:p>
          <a:p>
            <a:r>
              <a:rPr lang="es-A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ES" sz="4400" dirty="0"/>
              <a:t>«Yo habito en un lugar santo y sublime,</a:t>
            </a:r>
            <a:r>
              <a:rPr lang="es-ES" sz="4400" dirty="0"/>
              <a:t/>
            </a:r>
            <a:br>
              <a:rPr lang="es-ES" sz="4400" dirty="0"/>
            </a:br>
            <a:r>
              <a:rPr lang="es-ES" sz="4400" dirty="0"/>
              <a:t>    pero también con el contrito y humilde de espíritu,</a:t>
            </a:r>
            <a:r>
              <a:rPr lang="es-ES" sz="4400" dirty="0"/>
              <a:t/>
            </a:r>
            <a:br>
              <a:rPr lang="es-ES" sz="4400" dirty="0"/>
            </a:br>
            <a:r>
              <a:rPr lang="es-ES" sz="4400" dirty="0"/>
              <a:t>para reanimar el espíritu de los humildes</a:t>
            </a:r>
            <a:r>
              <a:rPr lang="es-ES" sz="4400" dirty="0"/>
              <a:t/>
            </a:r>
            <a:br>
              <a:rPr lang="es-ES" sz="4400" dirty="0"/>
            </a:br>
            <a:r>
              <a:rPr lang="es-ES" sz="4400" dirty="0"/>
              <a:t>    y alentar el corazón de los quebrantados.</a:t>
            </a:r>
            <a:r>
              <a:rPr lang="es-A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s-AR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Isaias</a:t>
            </a:r>
            <a:r>
              <a:rPr lang="es-A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57:15</a:t>
            </a:r>
            <a:endParaRPr lang="es-AR" sz="4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564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648</Words>
  <Application>Microsoft Office PowerPoint</Application>
  <PresentationFormat>Widescreen</PresentationFormat>
  <Paragraphs>53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Buscar una perspectiva saludable en el conflicto</vt:lpstr>
      <vt:lpstr>El triangulo del fuego de Paz</vt:lpstr>
      <vt:lpstr>BUSCANDO LA PRESENCIA DE DIOS-ADORARLO</vt:lpstr>
      <vt:lpstr>BUSCANDO LA PRESENCIA DE DIOS-ADORARLO</vt:lpstr>
      <vt:lpstr>BUSCANDO LA PRESENCIA DE DIOS-ADORARLO</vt:lpstr>
      <vt:lpstr>BUSCANDO LA PRESENCIA DE DIOS-ADORARLO</vt:lpstr>
      <vt:lpstr>El Primer atributo es HUMILDAD</vt:lpstr>
      <vt:lpstr>El Primer atributo es HUMILDAD</vt:lpstr>
      <vt:lpstr>El Primer atributo es HUMILDAD</vt:lpstr>
      <vt:lpstr>El Primer atributo es HUMILDAD</vt:lpstr>
      <vt:lpstr>El Primer atributo es HUMILDAD</vt:lpstr>
      <vt:lpstr>Cristo mostro una humildad superior</vt:lpstr>
      <vt:lpstr>Cristo es el mas humilde que haya existido</vt:lpstr>
      <vt:lpstr>Nota final: resumen de la clase 20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Buscar la presencia de Dios cambia tu perspectiva</dc:title>
  <dc:creator>Jorge Muniz</dc:creator>
  <cp:lastModifiedBy>Jorge Muniz</cp:lastModifiedBy>
  <cp:revision>14</cp:revision>
  <dcterms:created xsi:type="dcterms:W3CDTF">2018-04-14T23:08:22Z</dcterms:created>
  <dcterms:modified xsi:type="dcterms:W3CDTF">2018-04-20T03:38:58Z</dcterms:modified>
</cp:coreProperties>
</file>