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67" r:id="rId5"/>
    <p:sldId id="268" r:id="rId6"/>
    <p:sldId id="269" r:id="rId7"/>
    <p:sldId id="270" r:id="rId8"/>
    <p:sldId id="263" r:id="rId9"/>
    <p:sldId id="272" r:id="rId10"/>
    <p:sldId id="266" r:id="rId11"/>
    <p:sldId id="274" r:id="rId12"/>
    <p:sldId id="261" r:id="rId13"/>
    <p:sldId id="262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40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2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42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08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9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63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02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5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33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9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9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A746-D7D7-4D2E-8AFA-2322B216CB13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549D-FE0B-499A-9CC2-2CAA959BE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86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1: </a:t>
            </a: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DEFINICIONES: RELIGIÓN, SECTA, MOVIMIENTO RELIGIOSO, HEREJÍA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1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9618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7541" y="1690688"/>
            <a:ext cx="11443447" cy="5167312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doctrinales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parte de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únicas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cierto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interpretaciones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Enseñan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hombre 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conseguir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salvación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proselitistas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None/>
            </a:pPr>
            <a:endParaRPr lang="en-US" altLang="es-MX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</a:t>
            </a:r>
            <a:r>
              <a:rPr lang="en-US" altLang="es-MX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Cabral, J.</a:t>
            </a:r>
          </a:p>
        </p:txBody>
      </p:sp>
    </p:spTree>
    <p:extLst>
      <p:ext uri="{BB962C8B-B14F-4D97-AF65-F5344CB8AC3E}">
        <p14:creationId xmlns:p14="http://schemas.microsoft.com/office/powerpoint/2010/main" val="1617798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23079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4435" y="1828801"/>
            <a:ext cx="10286999" cy="442198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tipología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social e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ideológico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ámbito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lo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None/>
            </a:pPr>
            <a:endParaRPr lang="en-US" altLang="es-MX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clasificación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sociológica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movimientos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religiosos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desarrolló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Max Weber y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discípulo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colega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Erns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Troeltsch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realizaron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realación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dos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ideales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en-US" alt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r>
              <a:rPr lang="en-US" alt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584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DEFINICIONES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330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5" y="1869141"/>
            <a:ext cx="5737485" cy="422685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creencias, normas morales de comportamiento social e individual y ceremonias de oración o sacrificio que relacionan al ser humano con la divinidad. </a:t>
            </a:r>
          </a:p>
        </p:txBody>
      </p:sp>
      <p:pic>
        <p:nvPicPr>
          <p:cNvPr id="5122" name="Picture 2" descr="http://norfipc.com/img/infografia/simbolos-signos-usados-religion-mitos-creencia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96" y="1612851"/>
            <a:ext cx="4536504" cy="50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5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0918" y="2138080"/>
            <a:ext cx="9574306" cy="4664027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evangélicos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sustenta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contrarias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las de la Palabra de Dios.</a:t>
            </a: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Cabral, J.) </a:t>
            </a:r>
          </a:p>
        </p:txBody>
      </p:sp>
    </p:spTree>
    <p:extLst>
      <p:ext uri="{BB962C8B-B14F-4D97-AF65-F5344CB8AC3E}">
        <p14:creationId xmlns:p14="http://schemas.microsoft.com/office/powerpoint/2010/main" val="159159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0918" y="2138080"/>
            <a:ext cx="9574306" cy="466402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observados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mostrarán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diablo,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conquista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batalla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emprendida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batalla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mental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falsas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ideologías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las falsas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filosofías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las falsas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subestiman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Palabra de Dios.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Cabral, J.) </a:t>
            </a:r>
          </a:p>
        </p:txBody>
      </p:sp>
    </p:spTree>
    <p:extLst>
      <p:ext uri="{BB962C8B-B14F-4D97-AF65-F5344CB8AC3E}">
        <p14:creationId xmlns:p14="http://schemas.microsoft.com/office/powerpoint/2010/main" val="4235581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0918" y="2138080"/>
            <a:ext cx="9574306" cy="466402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Desacuerdo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None/>
            </a:pP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ctr" eaLnBrk="1" hangingPunct="1">
              <a:buAutoNum type="alphaLcParenR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bíblico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ctr" eaLnBrk="1" hangingPunct="1">
              <a:buAutoNum type="alphaLcParenR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extrabíblico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ctr" eaLnBrk="1" hangingPunct="1">
              <a:buAutoNum type="alphaLcParenR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antibíblico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Cabral, J.) </a:t>
            </a:r>
          </a:p>
        </p:txBody>
      </p:sp>
    </p:spTree>
    <p:extLst>
      <p:ext uri="{BB962C8B-B14F-4D97-AF65-F5344CB8AC3E}">
        <p14:creationId xmlns:p14="http://schemas.microsoft.com/office/powerpoint/2010/main" val="440884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0918" y="2138080"/>
            <a:ext cx="9574306" cy="466402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Unilateralidad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apreciación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doctrinaria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Contradicción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hechos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Incoherencia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Cabral, J.) </a:t>
            </a:r>
          </a:p>
        </p:txBody>
      </p:sp>
    </p:spTree>
    <p:extLst>
      <p:ext uri="{BB962C8B-B14F-4D97-AF65-F5344CB8AC3E}">
        <p14:creationId xmlns:p14="http://schemas.microsoft.com/office/powerpoint/2010/main" val="370175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s-MX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0918" y="1775011"/>
            <a:ext cx="9574306" cy="466402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Según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Josh Mc Dowell y Don Stewart, “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perverción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deformación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Como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rechaza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enseñanzas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sostenido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través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evengelios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Pablo Hoff) </a:t>
            </a:r>
          </a:p>
        </p:txBody>
      </p:sp>
    </p:spTree>
    <p:extLst>
      <p:ext uri="{BB962C8B-B14F-4D97-AF65-F5344CB8AC3E}">
        <p14:creationId xmlns:p14="http://schemas.microsoft.com/office/powerpoint/2010/main" val="2278954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1325563"/>
          </a:xfrm>
        </p:spPr>
        <p:txBody>
          <a:bodyPr/>
          <a:lstStyle/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Significado de Secta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7" y="1723660"/>
            <a:ext cx="6715018" cy="5311207"/>
          </a:xfrm>
        </p:spPr>
        <p:txBody>
          <a:bodyPr>
            <a:normAutofit/>
          </a:bodyPr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personas, generalmente dirigidos por un líder, que son seguidores de una doctrina religiosa que se separa de la considerada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ortodoxa.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personas que viven en comunidad bajo la dirección de un líder religioso o una cúpula directiva que en realidad esconde fines lucrativos.</a:t>
            </a:r>
          </a:p>
        </p:txBody>
      </p:sp>
      <p:pic>
        <p:nvPicPr>
          <p:cNvPr id="6146" name="Picture 2" descr="http://catolicoluchador1.files.wordpress.com/2011/11/secta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2132856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0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445</Words>
  <Application>Microsoft Office PowerPoint</Application>
  <PresentationFormat>Panorámica</PresentationFormat>
  <Paragraphs>60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Wingdings</vt:lpstr>
      <vt:lpstr>Tema de Office</vt:lpstr>
      <vt:lpstr>Presentación de PowerPoint</vt:lpstr>
      <vt:lpstr>Presentación de PowerPoint</vt:lpstr>
      <vt:lpstr> Religión</vt:lpstr>
      <vt:lpstr>Herejía</vt:lpstr>
      <vt:lpstr>Cómo identificar una Herejía</vt:lpstr>
      <vt:lpstr>Cómo identificar una Herejía</vt:lpstr>
      <vt:lpstr>Cómo identificar una Herejía</vt:lpstr>
      <vt:lpstr>Secta</vt:lpstr>
      <vt:lpstr>Significado de Secta</vt:lpstr>
      <vt:lpstr>Cómo identificar una Secta</vt:lpstr>
      <vt:lpstr>Movimiento religioso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12</cp:revision>
  <dcterms:created xsi:type="dcterms:W3CDTF">2022-05-18T19:52:39Z</dcterms:created>
  <dcterms:modified xsi:type="dcterms:W3CDTF">2022-05-20T19:48:02Z</dcterms:modified>
</cp:coreProperties>
</file>