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7010400" cy="93726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85" d="100"/>
          <a:sy n="85" d="100"/>
        </p:scale>
        <p:origin x="6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7E10-770B-41D4-BE36-9066DADF258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7710-4808-4C44-981F-005AC4F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4C88FC9-998E-4050-8995-CDFBC81B7FEF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1592305-7CE4-47AA-9A7E-0FA34748F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2" y="5257802"/>
            <a:ext cx="4452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Тёмная сторона лидерства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2281"/>
            <a:ext cx="3373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3200" b="1" dirty="0">
                <a:solidFill>
                  <a:srgbClr val="FF0000"/>
                </a:solidFill>
              </a:rPr>
              <a:t>Учи</a:t>
            </a:r>
            <a:r>
              <a:rPr lang="uk-UA" sz="3200" b="1" dirty="0" err="1">
                <a:solidFill>
                  <a:srgbClr val="FF0000"/>
                </a:solidFill>
              </a:rPr>
              <a:t>сь</a:t>
            </a:r>
            <a:r>
              <a:rPr lang="ru" sz="3200" b="1" dirty="0">
                <a:solidFill>
                  <a:srgbClr val="FF0000"/>
                </a:solidFill>
              </a:rPr>
              <a:t> руководить</a:t>
            </a:r>
          </a:p>
          <a:p>
            <a:r>
              <a:rPr lang="ru" sz="3200" b="1" dirty="0">
                <a:solidFill>
                  <a:srgbClr val="FF0000"/>
                </a:solidFill>
              </a:rPr>
              <a:t> Вид</a:t>
            </a:r>
            <a:r>
              <a:rPr lang="uk-UA" sz="3200" b="1" dirty="0">
                <a:solidFill>
                  <a:srgbClr val="FF0000"/>
                </a:solidFill>
              </a:rPr>
              <a:t>е</a:t>
            </a:r>
            <a:r>
              <a:rPr lang="ru" sz="3200" b="1">
                <a:solidFill>
                  <a:srgbClr val="FF0000"/>
                </a:solidFill>
              </a:rPr>
              <a:t>о 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1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2" y="685802"/>
            <a:ext cx="767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Как к нам попала эта тёмная сторона?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46F9D-92B9-4697-B238-2E4C3F88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368"/>
            <a:ext cx="9144000" cy="5969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5334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выглядит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9199197" cy="767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Неуверенность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Перфекционизм;   </a:t>
            </a:r>
          </a:p>
          <a:p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Одиночество;         </a:t>
            </a:r>
          </a:p>
          <a:p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угодить  </a:t>
            </a:r>
          </a:p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людям;</a:t>
            </a:r>
          </a:p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Обвинение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других;</a:t>
            </a:r>
          </a:p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Ущемление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других людей;</a:t>
            </a:r>
          </a:p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Манипуляция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Стремление доказывать 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правоту;</a:t>
            </a:r>
          </a:p>
          <a:p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Недоверие;</a:t>
            </a:r>
          </a:p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Высокомерие</a:t>
            </a:r>
            <a:r>
              <a:rPr lang="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Не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искренность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Самооточение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самобичевание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Что вы будете делать по этому поводу?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2" cstate="print"/>
          <a:srcRect l="18750" t="7143" r="16964" b="10714"/>
          <a:stretch>
            <a:fillRect/>
          </a:stretch>
        </p:blipFill>
        <p:spPr bwMode="auto">
          <a:xfrm>
            <a:off x="6095566" y="1342747"/>
            <a:ext cx="2955432" cy="283228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4D508E-C47F-4B8B-8C5A-76FDC326A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6667" r="26389"/>
          <a:stretch/>
        </p:blipFill>
        <p:spPr>
          <a:xfrm>
            <a:off x="-1" y="1342745"/>
            <a:ext cx="5867400" cy="5280660"/>
          </a:xfrm>
          <a:prstGeom prst="rect">
            <a:avLst/>
          </a:prstGeom>
          <a:solidFill>
            <a:srgbClr val="1F487C"/>
          </a:solidFill>
        </p:spPr>
      </p:pic>
      <p:sp>
        <p:nvSpPr>
          <p:cNvPr id="10" name="Bent-Up Arrow 9"/>
          <p:cNvSpPr/>
          <p:nvPr/>
        </p:nvSpPr>
        <p:spPr>
          <a:xfrm>
            <a:off x="5410201" y="3997416"/>
            <a:ext cx="1891866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A16FCF-9AFD-4AD7-9B1F-6B930664BCFA}"/>
              </a:ext>
            </a:extLst>
          </p:cNvPr>
          <p:cNvSpPr/>
          <p:nvPr/>
        </p:nvSpPr>
        <p:spPr>
          <a:xfrm>
            <a:off x="6627349" y="1747524"/>
            <a:ext cx="1891866" cy="13715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bg1"/>
                </a:solidFill>
              </a:rPr>
              <a:t>Видение предпочитаемого будущего становится звездой, на которую смотрят издали, а не конкретными действиями, направленными на его достижение.  </a:t>
            </a:r>
            <a:endParaRPr lang="ru-UA" sz="1100" dirty="0">
              <a:solidFill>
                <a:schemeClr val="bg1"/>
              </a:solidFill>
            </a:endParaRPr>
          </a:p>
          <a:p>
            <a:endParaRPr lang="ru-UA" sz="900" dirty="0">
              <a:solidFill>
                <a:schemeClr val="bg1"/>
              </a:solidFill>
            </a:endParaRPr>
          </a:p>
        </p:txBody>
      </p:sp>
      <p:sp>
        <p:nvSpPr>
          <p:cNvPr id="6" name="Right Arrow Callout 7">
            <a:extLst>
              <a:ext uri="{FF2B5EF4-FFF2-40B4-BE49-F238E27FC236}">
                <a16:creationId xmlns:a16="http://schemas.microsoft.com/office/drawing/2014/main" id="{B714EBAB-0338-45ED-B839-E50D17D979DC}"/>
              </a:ext>
            </a:extLst>
          </p:cNvPr>
          <p:cNvSpPr/>
          <p:nvPr/>
        </p:nvSpPr>
        <p:spPr>
          <a:xfrm>
            <a:off x="7437231" y="4109044"/>
            <a:ext cx="1718996" cy="843957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5C418-4AF1-4451-B7D5-58D29D8A30C0}"/>
              </a:ext>
            </a:extLst>
          </p:cNvPr>
          <p:cNvSpPr txBox="1"/>
          <p:nvPr/>
        </p:nvSpPr>
        <p:spPr>
          <a:xfrm>
            <a:off x="0" y="56388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Лидер</a:t>
            </a:r>
            <a:endParaRPr lang="ru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12B3F-692D-40C7-88AC-98223B17C8C0}"/>
              </a:ext>
            </a:extLst>
          </p:cNvPr>
          <p:cNvSpPr txBox="1"/>
          <p:nvPr/>
        </p:nvSpPr>
        <p:spPr>
          <a:xfrm>
            <a:off x="2188502" y="899803"/>
            <a:ext cx="192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Культура</a:t>
            </a:r>
            <a:endParaRPr lang="ru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454C6-1B76-474A-97B4-2F6C39472DFC}"/>
              </a:ext>
            </a:extLst>
          </p:cNvPr>
          <p:cNvSpPr txBox="1"/>
          <p:nvPr/>
        </p:nvSpPr>
        <p:spPr>
          <a:xfrm>
            <a:off x="5668262" y="4095823"/>
            <a:ext cx="163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Видение </a:t>
            </a:r>
            <a:endParaRPr lang="ru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92B82-20DF-40F4-9F0C-19C253B66C8F}"/>
              </a:ext>
            </a:extLst>
          </p:cNvPr>
          <p:cNvSpPr txBox="1"/>
          <p:nvPr/>
        </p:nvSpPr>
        <p:spPr>
          <a:xfrm>
            <a:off x="7462631" y="4151133"/>
            <a:ext cx="1341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Молитва и планирование  </a:t>
            </a:r>
            <a:endParaRPr lang="ru-UA" sz="1400" dirty="0">
              <a:solidFill>
                <a:schemeClr val="bg1"/>
              </a:solidFill>
            </a:endParaRPr>
          </a:p>
          <a:p>
            <a:endParaRPr lang="ru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172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"/>
            <a:ext cx="7021276" cy="681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654700" cy="697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350" y="0"/>
            <a:ext cx="693355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t="6299" r="10224"/>
          <a:stretch>
            <a:fillRect/>
          </a:stretch>
        </p:blipFill>
        <p:spPr bwMode="auto">
          <a:xfrm>
            <a:off x="2057400" y="33866"/>
            <a:ext cx="5181600" cy="6824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 мне открылось, что линия, разделяющая добро и зло, проходит не через государства, ни между классами, ни между политическими партиями, а прямо через человеческие сердца, через каждое человеческое сердце</a:t>
            </a:r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Александр Солженицын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30414</TotalTime>
  <Words>152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Ballast</dc:creator>
  <cp:lastModifiedBy>Video Komp</cp:lastModifiedBy>
  <cp:revision>41</cp:revision>
  <cp:lastPrinted>2016-07-08T14:19:14Z</cp:lastPrinted>
  <dcterms:created xsi:type="dcterms:W3CDTF">2016-06-02T20:10:49Z</dcterms:created>
  <dcterms:modified xsi:type="dcterms:W3CDTF">2023-04-28T10:42:17Z</dcterms:modified>
</cp:coreProperties>
</file>