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11" r:id="rId4"/>
    <p:sldId id="310" r:id="rId5"/>
    <p:sldId id="309" r:id="rId6"/>
    <p:sldId id="313" r:id="rId7"/>
    <p:sldId id="312" r:id="rId8"/>
    <p:sldId id="314" r:id="rId9"/>
    <p:sldId id="318" r:id="rId10"/>
    <p:sldId id="317" r:id="rId11"/>
    <p:sldId id="316" r:id="rId12"/>
    <p:sldId id="31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15" autoAdjust="0"/>
  </p:normalViewPr>
  <p:slideViewPr>
    <p:cSldViewPr snapToGrid="0">
      <p:cViewPr varScale="1">
        <p:scale>
          <a:sx n="56" d="100"/>
          <a:sy n="56" d="100"/>
        </p:scale>
        <p:origin x="90" y="11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15.12.2021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6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.2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0140" y="1788543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Антропний принцип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математики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логіки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5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0140" y="1788543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Антропний принцип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математики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логіки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Незмінність природи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3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0140" y="1788543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Антропний принцип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математики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логіки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Незмінність природи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Висновки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7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не відкидає віра у творіння природних законів природи?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17038B-20B9-4577-9105-45C908BE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829" y="1981199"/>
            <a:ext cx="5402525" cy="34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не відкидає віра у творіння природних законів природи?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 життя (біогенез)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17038B-20B9-4577-9105-45C908BE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829" y="1981199"/>
            <a:ext cx="5402525" cy="34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не відкидає віра у творіння природних законів природи?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 життя (біогенез)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хімії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17038B-20B9-4577-9105-45C908BE1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829" y="1981199"/>
            <a:ext cx="5402525" cy="34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4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руху планет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BDEA7-9D1D-46E2-86B5-587465D73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283" y="1824067"/>
            <a:ext cx="5013758" cy="320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1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руху планет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фізики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BDEA7-9D1D-46E2-86B5-587465D73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283" y="1824067"/>
            <a:ext cx="5013758" cy="320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84646" y="1981199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руху планет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фізики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Універсальні константи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BDEA7-9D1D-46E2-86B5-587465D73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283" y="1824067"/>
            <a:ext cx="5013758" cy="320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3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0140" y="1788543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Антропний принцип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8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0140" y="1788543"/>
            <a:ext cx="6284637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Антропний принцип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Закони математики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3629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269</TotalTime>
  <Words>197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Капля</vt:lpstr>
      <vt:lpstr>Богослов’я 1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32</cp:revision>
  <dcterms:created xsi:type="dcterms:W3CDTF">2021-03-08T18:15:17Z</dcterms:created>
  <dcterms:modified xsi:type="dcterms:W3CDTF">2021-12-15T11:20:45Z</dcterms:modified>
</cp:coreProperties>
</file>