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73" r:id="rId2"/>
    <p:sldId id="289" r:id="rId3"/>
    <p:sldId id="275" r:id="rId4"/>
    <p:sldId id="290" r:id="rId5"/>
    <p:sldId id="29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0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6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74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6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1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E5143-033F-4720-A068-836857D2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week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619B0-3E7C-4A41-9C30-55AD8F36C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List</a:t>
            </a:r>
          </a:p>
          <a:p>
            <a:pPr marL="0" indent="0">
              <a:buNone/>
            </a:pPr>
            <a:r>
              <a:rPr lang="en-US" dirty="0"/>
              <a:t>         - Discuss and clarify each item</a:t>
            </a:r>
          </a:p>
          <a:p>
            <a:pPr marL="0" indent="0">
              <a:buNone/>
            </a:pPr>
            <a:r>
              <a:rPr lang="en-US" dirty="0"/>
              <a:t>         - Ask client to explain what they mean</a:t>
            </a:r>
          </a:p>
          <a:p>
            <a:pPr marL="0" indent="0">
              <a:buNone/>
            </a:pPr>
            <a:r>
              <a:rPr lang="en-US" dirty="0"/>
              <a:t>         - Ask questions</a:t>
            </a:r>
          </a:p>
          <a:p>
            <a:pPr marL="0" indent="0">
              <a:buNone/>
            </a:pPr>
            <a:r>
              <a:rPr lang="en-US" dirty="0"/>
              <a:t>         - Offer synonyms</a:t>
            </a:r>
          </a:p>
          <a:p>
            <a:pPr marL="0" indent="0">
              <a:buNone/>
            </a:pPr>
            <a:r>
              <a:rPr lang="en-US" dirty="0"/>
              <a:t>         - Use in a sentence to give an example</a:t>
            </a:r>
          </a:p>
          <a:p>
            <a:r>
              <a:rPr lang="en-US" dirty="0"/>
              <a:t>Homework 2</a:t>
            </a:r>
          </a:p>
          <a:p>
            <a:pPr marL="0" indent="0">
              <a:buNone/>
            </a:pPr>
            <a:r>
              <a:rPr lang="en-US" dirty="0"/>
              <a:t>          - Dream relationship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AD3AE-34AE-4931-970C-778919FC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– Dream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77E0C8-03E8-45B9-9ADD-EB3184689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describe your dream relationship. Do not hold anything back, even if you think it is impossible.  You must have at least 10 bullet points and can use up to 2 pages.  Please be as detailed as possible.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can include:</a:t>
            </a:r>
          </a:p>
          <a:p>
            <a:pPr marL="0" indent="0">
              <a:buNone/>
            </a:pPr>
            <a:r>
              <a:rPr lang="en-US" dirty="0"/>
              <a:t>Relationship status (married, living together, living separately), future goals as a couple (children, travel), how much time you spend together, what you do together, if you live together – where?  What does your home feel like?  What is your financial arrangement, describe a typical week day or weekend.</a:t>
            </a:r>
          </a:p>
        </p:txBody>
      </p:sp>
    </p:spTree>
    <p:extLst>
      <p:ext uri="{BB962C8B-B14F-4D97-AF65-F5344CB8AC3E}">
        <p14:creationId xmlns:p14="http://schemas.microsoft.com/office/powerpoint/2010/main" val="49070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E133C-6D48-45D2-99D1-E534DEED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week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B0106-ECD8-4F4E-B536-D5E95D353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Love Science – attraction and chemistry</a:t>
            </a:r>
          </a:p>
          <a:p>
            <a:pPr marL="0" indent="0">
              <a:buNone/>
            </a:pPr>
            <a:r>
              <a:rPr lang="en-US" dirty="0"/>
              <a:t>       - Oxytocin</a:t>
            </a:r>
          </a:p>
          <a:p>
            <a:pPr marL="0" indent="0">
              <a:buNone/>
            </a:pPr>
            <a:r>
              <a:rPr lang="en-US" dirty="0"/>
              <a:t>               - Bonding hormone</a:t>
            </a:r>
          </a:p>
          <a:p>
            <a:pPr marL="0" indent="0">
              <a:buNone/>
            </a:pPr>
            <a:r>
              <a:rPr lang="en-US" dirty="0"/>
              <a:t>               - Male / Female differences</a:t>
            </a:r>
          </a:p>
          <a:p>
            <a:pPr marL="0" indent="0">
              <a:buNone/>
            </a:pPr>
            <a:r>
              <a:rPr lang="en-US" dirty="0"/>
              <a:t>               - 5 second hugs</a:t>
            </a:r>
          </a:p>
          <a:p>
            <a:pPr marL="0" indent="0">
              <a:buNone/>
            </a:pPr>
            <a:r>
              <a:rPr lang="en-US" dirty="0"/>
              <a:t>       - </a:t>
            </a:r>
            <a:r>
              <a:rPr lang="en-US" dirty="0" err="1"/>
              <a:t>NeuroChemical</a:t>
            </a:r>
            <a:r>
              <a:rPr lang="en-US" dirty="0"/>
              <a:t> Bonds</a:t>
            </a:r>
          </a:p>
          <a:p>
            <a:pPr marL="0" indent="0">
              <a:buNone/>
            </a:pPr>
            <a:r>
              <a:rPr lang="en-US" dirty="0"/>
              <a:t>       - Family history and love maps</a:t>
            </a:r>
          </a:p>
          <a:p>
            <a:pPr marL="0" indent="0">
              <a:buNone/>
            </a:pPr>
            <a:r>
              <a:rPr lang="en-US" dirty="0"/>
              <a:t>                - epigenetics</a:t>
            </a:r>
          </a:p>
          <a:p>
            <a:pPr marL="0" indent="0">
              <a:buNone/>
            </a:pPr>
            <a:r>
              <a:rPr lang="en-US" dirty="0"/>
              <a:t>                - familiarity</a:t>
            </a:r>
          </a:p>
          <a:p>
            <a:pPr marL="0" indent="0">
              <a:buNone/>
            </a:pPr>
            <a:r>
              <a:rPr lang="en-US" dirty="0"/>
              <a:t>       - Homework 3</a:t>
            </a:r>
          </a:p>
          <a:p>
            <a:pPr marL="0" indent="0">
              <a:buNone/>
            </a:pPr>
            <a:r>
              <a:rPr lang="en-US" dirty="0"/>
              <a:t>               - Family History part 1</a:t>
            </a:r>
          </a:p>
        </p:txBody>
      </p:sp>
    </p:spTree>
    <p:extLst>
      <p:ext uri="{BB962C8B-B14F-4D97-AF65-F5344CB8AC3E}">
        <p14:creationId xmlns:p14="http://schemas.microsoft.com/office/powerpoint/2010/main" val="363946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9CE5D2-DBF2-40C4-98BD-5D86AE30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– </a:t>
            </a:r>
            <a:r>
              <a:rPr lang="en-US" dirty="0" err="1"/>
              <a:t>Lovemaps</a:t>
            </a:r>
            <a:r>
              <a:rPr lang="en-US" dirty="0"/>
              <a:t> (part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6BD793-F6B1-4953-A9BC-3EA0C971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Answer the following questions:</a:t>
            </a:r>
          </a:p>
          <a:p>
            <a:pPr marL="0" indent="0">
              <a:buNone/>
            </a:pPr>
            <a:r>
              <a:rPr lang="en-US" dirty="0"/>
              <a:t>Men are _____________</a:t>
            </a:r>
          </a:p>
          <a:p>
            <a:pPr marL="0" indent="0">
              <a:buNone/>
            </a:pPr>
            <a:r>
              <a:rPr lang="en-US" dirty="0"/>
              <a:t>Women are ___________</a:t>
            </a:r>
          </a:p>
          <a:p>
            <a:pPr marL="0" indent="0">
              <a:buNone/>
            </a:pPr>
            <a:r>
              <a:rPr lang="en-US" dirty="0"/>
              <a:t>Dating is _____________</a:t>
            </a:r>
          </a:p>
          <a:p>
            <a:pPr marL="0" indent="0">
              <a:buNone/>
            </a:pPr>
            <a:r>
              <a:rPr lang="en-US" dirty="0"/>
              <a:t>Relationships are ______</a:t>
            </a:r>
          </a:p>
          <a:p>
            <a:pPr marL="0" indent="0">
              <a:buNone/>
            </a:pPr>
            <a:r>
              <a:rPr lang="en-US" dirty="0"/>
              <a:t>Marriage is ___________</a:t>
            </a:r>
          </a:p>
          <a:p>
            <a:pPr marL="0" indent="0">
              <a:buNone/>
            </a:pPr>
            <a:r>
              <a:rPr lang="en-US" dirty="0"/>
              <a:t>Love is _______________</a:t>
            </a:r>
          </a:p>
          <a:p>
            <a:pPr marL="0" indent="0">
              <a:buNone/>
            </a:pPr>
            <a:r>
              <a:rPr lang="en-US" dirty="0"/>
              <a:t>Children are ___________</a:t>
            </a:r>
          </a:p>
          <a:p>
            <a:pPr marL="0" indent="0">
              <a:buNone/>
            </a:pPr>
            <a:r>
              <a:rPr lang="en-US" dirty="0"/>
              <a:t>I am __________________</a:t>
            </a:r>
          </a:p>
          <a:p>
            <a:pPr marL="0" indent="0">
              <a:buNone/>
            </a:pPr>
            <a:r>
              <a:rPr lang="en-US" dirty="0"/>
              <a:t>God is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031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37D959-938C-4C21-A4BD-29EE91F2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– </a:t>
            </a:r>
            <a:r>
              <a:rPr lang="en-US" dirty="0" err="1"/>
              <a:t>Lovemaps</a:t>
            </a:r>
            <a:r>
              <a:rPr lang="en-US" dirty="0"/>
              <a:t> 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4C6CD0-1004-4AD4-A5C4-03BC53117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Answer the questions from part one from a different perspective: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mother, your father, your culture, your grandmother, your grandfather.</a:t>
            </a:r>
          </a:p>
        </p:txBody>
      </p:sp>
    </p:spTree>
    <p:extLst>
      <p:ext uri="{BB962C8B-B14F-4D97-AF65-F5344CB8AC3E}">
        <p14:creationId xmlns:p14="http://schemas.microsoft.com/office/powerpoint/2010/main" val="1863415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1497</TotalTime>
  <Words>287</Words>
  <Application>Microsoft Macintosh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Coaching week 2</vt:lpstr>
      <vt:lpstr>Homework 2 – Dream Relationship</vt:lpstr>
      <vt:lpstr>Coaching week 3 </vt:lpstr>
      <vt:lpstr>Homework 3 – Lovemaps (part 1)</vt:lpstr>
      <vt:lpstr>Homework 3 – Lovemaps (part 2)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Coaching</dc:title>
  <dc:creator>Kristina</dc:creator>
  <cp:lastModifiedBy>Wally DELAFUENTE</cp:lastModifiedBy>
  <cp:revision>34</cp:revision>
  <dcterms:created xsi:type="dcterms:W3CDTF">2019-09-03T14:41:55Z</dcterms:created>
  <dcterms:modified xsi:type="dcterms:W3CDTF">2019-09-10T15:05:10Z</dcterms:modified>
</cp:coreProperties>
</file>