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Lección 23. Técnicas Asociativas"/>
          <p:cNvSpPr txBox="1"/>
          <p:nvPr>
            <p:ph type="body" sz="quarter" idx="1"/>
          </p:nvPr>
        </p:nvSpPr>
        <p:spPr>
          <a:xfrm>
            <a:off x="304451" y="7778750"/>
            <a:ext cx="12395898" cy="1308100"/>
          </a:xfrm>
          <a:prstGeom prst="rect">
            <a:avLst/>
          </a:prstGeom>
        </p:spPr>
        <p:txBody>
          <a:bodyPr/>
          <a:lstStyle>
            <a:lvl1pPr>
              <a:defRPr b="1" spc="100">
                <a:solidFill>
                  <a:srgbClr val="D4FB79"/>
                </a:solidFill>
              </a:defRPr>
            </a:lvl1pPr>
          </a:lstStyle>
          <a:p>
            <a:pPr/>
            <a:r>
              <a:t>Lección 2. Técnicas Asociativas</a:t>
            </a:r>
          </a:p>
        </p:txBody>
      </p:sp>
      <p:sp>
        <p:nvSpPr>
          <p:cNvPr id="139" name="VIII. Técnicas de CONCENTRACIÓN y aprendizaje II"/>
          <p:cNvSpPr txBox="1"/>
          <p:nvPr/>
        </p:nvSpPr>
        <p:spPr>
          <a:xfrm>
            <a:off x="165100" y="6464300"/>
            <a:ext cx="13004800"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all" spc="156" sz="40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VIII. Técnicas de CONCENTRACIÓN y aprendizaje II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Cuadros Comparativos: estos esquemas permiten al alumno ordenar sistemáticamente información dada, por medio de columnas, permitiendo comparar distintas características o elementos de un mismo tema, es decir, las diferencias y similitudes de los elementos mencionados en las columnas. Gracias a estos cuadros la información resulta más visible, facilitándole la retención de los datos.…"/>
          <p:cNvSpPr txBox="1"/>
          <p:nvPr/>
        </p:nvSpPr>
        <p:spPr>
          <a:xfrm>
            <a:off x="493314" y="1092200"/>
            <a:ext cx="12132720"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09550" indent="-209550" algn="l" defTabSz="457200">
              <a:buSzPct val="100000"/>
              <a:buChar char="•"/>
              <a:defRPr b="0" sz="2000">
                <a:solidFill>
                  <a:srgbClr val="D4FB79"/>
                </a:solidFill>
                <a:latin typeface="Arial Black"/>
                <a:ea typeface="Arial Black"/>
                <a:cs typeface="Arial Black"/>
                <a:sym typeface="Arial Black"/>
              </a:defRPr>
            </a:pPr>
            <a:r>
              <a:t>Cuadros Comparativos</a:t>
            </a:r>
            <a:r>
              <a:rPr>
                <a:solidFill>
                  <a:srgbClr val="FFFFFF"/>
                </a:solidFill>
              </a:rPr>
              <a:t>, permiten al lector ordenar sistemáticamente información dada, por medio de columnas para comparar distintas características o elementos de un mismo tema. Gracias a estos cuadros la información resulta más visible, facilitándole la retención de los datos y de la información. </a:t>
            </a:r>
            <a:endParaRPr>
              <a:solidFill>
                <a:srgbClr val="FFFFFF"/>
              </a:solidFill>
            </a:endParaRPr>
          </a:p>
          <a:p>
            <a:pPr algn="l" defTabSz="457200">
              <a:defRPr b="0" sz="2000">
                <a:latin typeface="Arial Black"/>
                <a:ea typeface="Arial Black"/>
                <a:cs typeface="Arial Black"/>
                <a:sym typeface="Arial Black"/>
              </a:defRPr>
            </a:pPr>
          </a:p>
          <a:p>
            <a:pPr marL="209550" indent="-209550" algn="l" defTabSz="457200">
              <a:buSzPct val="100000"/>
              <a:buChar char="•"/>
              <a:defRPr b="0" sz="2000">
                <a:solidFill>
                  <a:srgbClr val="D4FB79"/>
                </a:solidFill>
                <a:latin typeface="Arial Black"/>
                <a:ea typeface="Arial Black"/>
                <a:cs typeface="Arial Black"/>
                <a:sym typeface="Arial Black"/>
              </a:defRPr>
            </a:pPr>
            <a:r>
              <a:t>Dibujos o mapas mentales</a:t>
            </a:r>
            <a:r>
              <a:rPr>
                <a:solidFill>
                  <a:srgbClr val="FFFFFF"/>
                </a:solidFill>
              </a:rPr>
              <a:t>, los dibujos y gráficos son una técnica visual para explicar lo que se analiza. Es tanto utilizado como ayuda a memoria o como soporte visual </a:t>
            </a:r>
            <a:endParaRPr>
              <a:solidFill>
                <a:srgbClr val="FFFFFF"/>
              </a:solidFill>
            </a:endParaRPr>
          </a:p>
          <a:p>
            <a:pPr marL="209550" indent="-209550" algn="l" defTabSz="457200">
              <a:buSzPct val="100000"/>
              <a:buChar char="•"/>
              <a:defRPr b="0" sz="2000">
                <a:latin typeface="Arial Black"/>
                <a:ea typeface="Arial Black"/>
                <a:cs typeface="Arial Black"/>
                <a:sym typeface="Arial Black"/>
              </a:defRPr>
            </a:pPr>
          </a:p>
          <a:p>
            <a:pPr marL="209550" indent="-209550" algn="l" defTabSz="457200">
              <a:buSzPct val="100000"/>
              <a:buChar char="•"/>
              <a:defRPr b="0" sz="2000">
                <a:latin typeface="Arial Black"/>
                <a:ea typeface="Arial Black"/>
                <a:cs typeface="Arial Black"/>
                <a:sym typeface="Arial Black"/>
              </a:defRPr>
            </a:pPr>
            <a:r>
              <a:t>El </a:t>
            </a:r>
            <a:r>
              <a:rPr>
                <a:solidFill>
                  <a:srgbClr val="D4FB79"/>
                </a:solidFill>
              </a:rPr>
              <a:t>mapa conceptual</a:t>
            </a:r>
            <a:r>
              <a:t> es una técnica usada para la representación gráfica del conocimiento. Un mapa conceptual es una red de conceptos. En la red, los nodos representan los conceptos, y los enlaces representan las relaciones entre los conceptos. </a:t>
            </a:r>
          </a:p>
          <a:p>
            <a:pPr marL="209550" indent="-209550" algn="l" defTabSz="457200">
              <a:buSzPct val="100000"/>
              <a:buChar char="•"/>
              <a:defRPr b="0" sz="2000">
                <a:latin typeface="Arial Black"/>
                <a:ea typeface="Arial Black"/>
                <a:cs typeface="Arial Black"/>
                <a:sym typeface="Arial Black"/>
              </a:defRPr>
            </a:pPr>
          </a:p>
          <a:p>
            <a:pPr marL="209550" indent="-209550" algn="l" defTabSz="457200">
              <a:buSzPct val="100000"/>
              <a:buChar char="•"/>
              <a:defRPr b="0" sz="2000">
                <a:latin typeface="Arial Black"/>
                <a:ea typeface="Arial Black"/>
                <a:cs typeface="Arial Black"/>
                <a:sym typeface="Arial Black"/>
              </a:defRPr>
            </a:pPr>
            <a:r>
              <a:t>Se denomina </a:t>
            </a:r>
            <a:r>
              <a:rPr>
                <a:solidFill>
                  <a:srgbClr val="D4FB79"/>
                </a:solidFill>
              </a:rPr>
              <a:t>cuadro sinóptico</a:t>
            </a:r>
            <a:r>
              <a:t> a un esquema que refleja en modo gráfico y con palabras la estructura que un determinado texto utiliza para desarrollar un tema. Esta técnica es especialmente útil cuando se lee con la finalidad de aprobar exámenes. Sirve como medio de simplificación, de resumen y de localización de las ideas principales de un determinado tema. Los cuadros sinópticos se construyen mediante la utilización de llaves. Pueden tomar forma de un diagrama de índole jerárquica que permite una subordinación de conceptos y contenido.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