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6" r:id="rId2"/>
    <p:sldId id="263" r:id="rId3"/>
    <p:sldId id="322" r:id="rId4"/>
    <p:sldId id="325" r:id="rId5"/>
    <p:sldId id="301" r:id="rId6"/>
    <p:sldId id="320" r:id="rId7"/>
    <p:sldId id="321" r:id="rId8"/>
    <p:sldId id="32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Franklin Gothic Book" pitchFamily="34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6732" autoAdjust="0"/>
  </p:normalViewPr>
  <p:slideViewPr>
    <p:cSldViewPr snapToGrid="0" snapToObjects="1">
      <p:cViewPr varScale="1">
        <p:scale>
          <a:sx n="110" d="100"/>
          <a:sy n="110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B23A7-3B7A-B342-9916-332F67261C40}" type="datetimeFigureOut">
              <a:rPr lang="en-US" smtClean="0"/>
              <a:pPr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5C3BD-A9B5-0F47-9184-309BB688C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CDEE-D093-3449-BA2B-DDF9F70E8961}" type="datetime1">
              <a:rPr lang="en-US"/>
              <a:pPr>
                <a:defRPr/>
              </a:pPr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0A5D1D-1501-E549-95C1-93C4525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ヒラギノ角ゴ Pro W3" pitchFamily="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4" charset="-128"/>
          <a:cs typeface="ヒラギノ角ゴ Pro W3" pitchFamily="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4" charset="-128"/>
          <a:cs typeface="ヒラギノ角ゴ Pro W3" pitchFamily="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4" charset="-128"/>
          <a:cs typeface="ヒラギノ角ゴ Pro W3" pitchFamily="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4" charset="0"/>
        <a:buChar char="»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pitchFamily="4" charset="0"/>
                <a:ea typeface="Arial" pitchFamily="4" charset="0"/>
                <a:cs typeface="Arial" pitchFamily="4" charset="0"/>
              </a:rPr>
              <a:t>The Worship Leader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588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Font typeface="Arial" pitchFamily="4" charset="0"/>
              <a:buNone/>
              <a:defRPr/>
            </a:pPr>
            <a:r>
              <a:rPr lang="en-US" b="1" dirty="0" smtClean="0">
                <a:solidFill>
                  <a:srgbClr val="7F7F7F"/>
                </a:solidFill>
              </a:rPr>
              <a:t>How to evaluate and manage the music program of the church</a:t>
            </a:r>
          </a:p>
          <a:p>
            <a:pPr algn="ctr" eaLnBrk="1" hangingPunct="1">
              <a:buFont typeface="Arial" pitchFamily="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146825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Evaluation of service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977000"/>
            <a:ext cx="6664486" cy="775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Record services</a:t>
            </a:r>
          </a:p>
          <a:p>
            <a:pPr marL="914400" lvl="1" indent="-457200"/>
            <a:r>
              <a:rPr lang="en-US" sz="2700" dirty="0" smtClean="0"/>
              <a:t>Balance</a:t>
            </a:r>
          </a:p>
          <a:p>
            <a:pPr marL="914400" lvl="1" indent="-457200"/>
            <a:r>
              <a:rPr lang="en-US" sz="2700" dirty="0" smtClean="0"/>
              <a:t>Tightness</a:t>
            </a:r>
          </a:p>
          <a:p>
            <a:pPr marL="914400" lvl="1" indent="-457200"/>
            <a:r>
              <a:rPr lang="en-US" sz="2700" dirty="0" smtClean="0"/>
              <a:t>Clarity</a:t>
            </a:r>
          </a:p>
          <a:p>
            <a:pPr marL="914400" lvl="1" indent="-457200"/>
            <a:r>
              <a:rPr lang="en-US" sz="2700" dirty="0" smtClean="0"/>
              <a:t>Look</a:t>
            </a:r>
          </a:p>
          <a:p>
            <a:pPr marL="914400" lvl="1" indent="-457200"/>
            <a:r>
              <a:rPr lang="en-US" sz="2700" dirty="0" smtClean="0"/>
              <a:t>Transitions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Give periodic, specific feedback to </a:t>
            </a:r>
            <a:r>
              <a:rPr lang="en-US" sz="2700" dirty="0" smtClean="0"/>
              <a:t>instrumentalists </a:t>
            </a:r>
            <a:r>
              <a:rPr lang="en-US" sz="2700" dirty="0" smtClean="0"/>
              <a:t>and </a:t>
            </a:r>
            <a:r>
              <a:rPr lang="en-US" sz="2700" dirty="0" smtClean="0"/>
              <a:t>vocalists </a:t>
            </a:r>
            <a:r>
              <a:rPr lang="en-US" sz="2700" dirty="0" smtClean="0"/>
              <a:t>individually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Give general feedback to the whole band weekly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Evaluate and record each </a:t>
            </a:r>
            <a:r>
              <a:rPr lang="en-US" sz="2700" dirty="0" smtClean="0"/>
              <a:t>week: “On </a:t>
            </a:r>
            <a:r>
              <a:rPr lang="en-US" sz="2700" dirty="0" smtClean="0"/>
              <a:t>a scale of 1 to </a:t>
            </a:r>
            <a:r>
              <a:rPr lang="en-US" sz="2700" dirty="0" smtClean="0"/>
              <a:t>10, </a:t>
            </a:r>
            <a:r>
              <a:rPr lang="en-US" sz="2700" dirty="0" smtClean="0"/>
              <a:t>how enthusiastically did the congregation </a:t>
            </a:r>
            <a:r>
              <a:rPr lang="en-US" sz="2700" dirty="0" smtClean="0"/>
              <a:t>sing?”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Keep track of </a:t>
            </a:r>
            <a:r>
              <a:rPr lang="en-US" sz="2700" dirty="0" smtClean="0"/>
              <a:t>this all </a:t>
            </a:r>
            <a:r>
              <a:rPr lang="en-US" sz="2700" dirty="0" smtClean="0"/>
              <a:t>in a record book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439014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Questions to evaluate your worship songs: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5" y="1640751"/>
            <a:ext cx="6956689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Are they in the right key?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Are they theologically and Biblically </a:t>
            </a:r>
            <a:r>
              <a:rPr lang="en-US" sz="3200" dirty="0" smtClean="0"/>
              <a:t>okay?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Can the average person in your congregation learn it in 3 weeks?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Do you have a balanced song book?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Keep track of this in a record book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151978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Yearly worship evaluation questions: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009567"/>
            <a:ext cx="666448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people learned guitar this year?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learned keyboard this year?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</a:t>
            </a:r>
            <a:r>
              <a:rPr lang="en-US" sz="2600" dirty="0" smtClean="0"/>
              <a:t>of the people </a:t>
            </a:r>
            <a:r>
              <a:rPr lang="en-US" sz="2600" dirty="0" smtClean="0"/>
              <a:t>in the congregation play an instrument?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people learned how to sing a part this year?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On a scale of 1 to </a:t>
            </a:r>
            <a:r>
              <a:rPr lang="en-US" sz="2600" dirty="0" smtClean="0"/>
              <a:t>10, </a:t>
            </a:r>
            <a:r>
              <a:rPr lang="en-US" sz="2600" dirty="0" smtClean="0"/>
              <a:t>how enthusiastically did</a:t>
            </a:r>
            <a:r>
              <a:rPr lang="en-US" sz="2600" dirty="0" smtClean="0"/>
              <a:t> </a:t>
            </a:r>
            <a:r>
              <a:rPr lang="en-US" sz="2600" dirty="0" smtClean="0"/>
              <a:t>y</a:t>
            </a:r>
            <a:r>
              <a:rPr lang="en-US" sz="2600" dirty="0" smtClean="0"/>
              <a:t>our </a:t>
            </a:r>
            <a:r>
              <a:rPr lang="en-US" sz="2600" dirty="0" smtClean="0"/>
              <a:t>congregation sing this year?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songs were written by members of your congregation?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How many new songs did your congregation learn?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/>
              <a:t>What songs should you drop from your rotation?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293100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Managing instrumentalists and vocalists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302667"/>
            <a:ext cx="6664486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Decide on praise teams </a:t>
            </a:r>
            <a:r>
              <a:rPr lang="en-US" sz="3200" dirty="0" smtClean="0"/>
              <a:t>on </a:t>
            </a:r>
            <a:r>
              <a:rPr lang="en-US" sz="3200" dirty="0" smtClean="0"/>
              <a:t>rotation?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Keep a list of vocalists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Voice range (Bass, Tenor, Alto, Soprano)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What parts they can </a:t>
            </a:r>
            <a:r>
              <a:rPr lang="en-US" sz="3200" dirty="0" smtClean="0"/>
              <a:t>sing, </a:t>
            </a:r>
            <a:r>
              <a:rPr lang="en-US" sz="3200" dirty="0" smtClean="0"/>
              <a:t>if 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Keep a list of instrumentalists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Instruments they play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3200" dirty="0" smtClean="0"/>
              <a:t>How gifted they are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Maintaining a schedule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324378"/>
            <a:ext cx="6664486" cy="770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The multiple praise band method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700" dirty="0" smtClean="0"/>
              <a:t>Make sure song lists for each week are balanced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700" dirty="0" smtClean="0"/>
              <a:t>Make sure new songs carry over for 3 weeks in a row regardless of what band is playing on a particular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700" dirty="0" smtClean="0"/>
              <a:t>Rotation method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700" dirty="0" smtClean="0"/>
              <a:t>Rotate people in and out of the band based on abilities, blend, and availability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700" dirty="0" smtClean="0"/>
              <a:t>Hand out a schedule for at least two months </a:t>
            </a:r>
            <a:r>
              <a:rPr lang="en-US" sz="2700" dirty="0" smtClean="0"/>
              <a:t>at a </a:t>
            </a:r>
            <a:r>
              <a:rPr lang="en-US" sz="2700" dirty="0" smtClean="0"/>
              <a:t>time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700" dirty="0" smtClean="0"/>
              <a:t>Adjust if necessary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203361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Managing songs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998712"/>
            <a:ext cx="6664486" cy="7909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Keep</a:t>
            </a:r>
            <a:r>
              <a:rPr lang="en-US" sz="2800" dirty="0" smtClean="0"/>
              <a:t> song </a:t>
            </a:r>
            <a:r>
              <a:rPr lang="en-US" sz="2800" dirty="0" smtClean="0"/>
              <a:t>book up to 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Rotate songs in and out in a balanced manner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Praise songs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Petition songs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Hymns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Scripture songs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800" dirty="0" smtClean="0"/>
              <a:t>New songs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New songs should be in rotation at least 3 weeks in a row if you expect your congregation to learn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On </a:t>
            </a:r>
            <a:r>
              <a:rPr lang="en-US" sz="2800" dirty="0" smtClean="0"/>
              <a:t>average, </a:t>
            </a:r>
            <a:r>
              <a:rPr lang="en-US" sz="2800" dirty="0" smtClean="0"/>
              <a:t>churches can only learn 12 to 15 new songs a year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 txBox="1">
            <a:spLocks/>
          </p:cNvSpPr>
          <p:nvPr/>
        </p:nvSpPr>
        <p:spPr bwMode="auto">
          <a:xfrm>
            <a:off x="458788" y="576263"/>
            <a:ext cx="807878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Arial" pitchFamily="4" charset="0"/>
              </a:rPr>
              <a:t>Managing Music Venues</a:t>
            </a:r>
          </a:p>
          <a:p>
            <a:endParaRPr lang="en-US" sz="3200" b="1" dirty="0">
              <a:latin typeface="Arial" pitchFamily="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336" y="1629512"/>
            <a:ext cx="66644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Worship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Kids singing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Youth bands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Praise nights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Concerts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Talent nights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Karaoke nights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3434</TotalTime>
  <Words>412</Words>
  <Application>Microsoft Macintosh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Worship Leader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Christian Leaders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Brianna Prince</cp:lastModifiedBy>
  <cp:revision>135</cp:revision>
  <cp:lastPrinted>2015-07-29T01:23:34Z</cp:lastPrinted>
  <dcterms:created xsi:type="dcterms:W3CDTF">2015-10-01T02:36:30Z</dcterms:created>
  <dcterms:modified xsi:type="dcterms:W3CDTF">2015-10-01T02:42:46Z</dcterms:modified>
</cp:coreProperties>
</file>