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6" r:id="rId3"/>
    <p:sldId id="258" r:id="rId4"/>
    <p:sldId id="259" r:id="rId5"/>
    <p:sldId id="26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E5CA9-748A-4E07-A67E-12337430EBE4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6D2B2-ADF6-4FDF-9C4B-060DC3472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47A2-BF17-4A96-9A9B-6141ABB0C76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C366-3A3F-44C6-805E-744AC94FC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91427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preaching?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preaching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of the Bible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91427" cy="8186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preaching?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preaching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of a sermon.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91427" cy="8494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preaching?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preaching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of a sermon. 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Present a sermon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Illustrations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Gestures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38200"/>
            <a:ext cx="3958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Introductions</a:t>
            </a:r>
          </a:p>
          <a:p>
            <a:r>
              <a:rPr lang="en-US" sz="5400" dirty="0" smtClean="0"/>
              <a:t>	Of Myself 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103674"/>
            <a:ext cx="4537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Calvary Church </a:t>
            </a:r>
          </a:p>
          <a:p>
            <a:r>
              <a:rPr lang="en-US" sz="5400" dirty="0" smtClean="0"/>
              <a:t>Plainwell, MI</a:t>
            </a:r>
            <a:endParaRPr 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-sanctuaryseating.bertoliniinc.netdna-cdn.com/wp-content/gallery/installations/Crosspoint-Church-Aerial-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44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Crosspoint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Church, Chino, CA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oilsandstructures.com/wp-content/uploads/2017/04/2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hclc.org/filerequest/20593"/>
          <p:cNvPicPr>
            <a:picLocks noChangeAspect="1" noChangeArrowheads="1"/>
          </p:cNvPicPr>
          <p:nvPr/>
        </p:nvPicPr>
        <p:blipFill>
          <a:blip r:embed="rId2" cstate="print"/>
          <a:srcRect l="22057"/>
          <a:stretch>
            <a:fillRect/>
          </a:stretch>
        </p:blipFill>
        <p:spPr bwMode="auto">
          <a:xfrm>
            <a:off x="0" y="762000"/>
            <a:ext cx="9144000" cy="3994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5103674"/>
            <a:ext cx="62982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Covenant Life Church </a:t>
            </a:r>
          </a:p>
          <a:p>
            <a:r>
              <a:rPr lang="en-US" sz="5400" dirty="0" smtClean="0"/>
              <a:t>Grand Haven, MI</a:t>
            </a:r>
            <a:endParaRPr lang="en-US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38200"/>
            <a:ext cx="52911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Introductions</a:t>
            </a:r>
          </a:p>
          <a:p>
            <a:r>
              <a:rPr lang="en-US" sz="5400" dirty="0" smtClean="0"/>
              <a:t>	Of Myself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Of the Course  </a:t>
            </a:r>
            <a:endParaRPr lang="en-US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82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preaching?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kinds of sermons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3</cp:revision>
  <dcterms:created xsi:type="dcterms:W3CDTF">2019-06-11T15:37:47Z</dcterms:created>
  <dcterms:modified xsi:type="dcterms:W3CDTF">2019-10-28T13:25:43Z</dcterms:modified>
</cp:coreProperties>
</file>