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5"/>
  </p:notesMasterIdLst>
  <p:sldIdLst>
    <p:sldId id="384" r:id="rId2"/>
    <p:sldId id="385" r:id="rId3"/>
    <p:sldId id="386" r:id="rId4"/>
    <p:sldId id="388" r:id="rId5"/>
    <p:sldId id="389" r:id="rId6"/>
    <p:sldId id="391" r:id="rId7"/>
    <p:sldId id="390" r:id="rId8"/>
    <p:sldId id="393" r:id="rId9"/>
    <p:sldId id="394" r:id="rId10"/>
    <p:sldId id="392" r:id="rId11"/>
    <p:sldId id="387" r:id="rId12"/>
    <p:sldId id="397" r:id="rId13"/>
    <p:sldId id="395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U_v20qYLXAhXKQSYKHcW9DSkQjRwIBw&amp;url=https://www.pinterest.com/pin/299137600225449794/&amp;psig=AOvVaw3qnfBtq41Ou0RKWWJ1Ex8I&amp;ust=15086961699065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13912" y="1412776"/>
            <a:ext cx="5261377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con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Salva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25178" y="548680"/>
            <a:ext cx="415222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Fe en la Gracia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de Jesucristo</a:t>
            </a:r>
            <a:endParaRPr lang="es-MX" sz="3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068960"/>
            <a:ext cx="6295768" cy="26642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627784" y="2780928"/>
            <a:ext cx="3445503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Justificación, Reconciliación y Salvación 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para hombres y para mujeres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75656" y="764704"/>
            <a:ext cx="6462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No hay judío ni griego; no hay esclavo ni libre; no hay hombre ni mujer; porque todos sois uno en Cristo Jesús.  </a:t>
            </a:r>
          </a:p>
          <a:p>
            <a:pPr algn="r"/>
            <a:r>
              <a:rPr lang="es-MX" sz="3600" dirty="0" smtClean="0">
                <a:latin typeface="Arial Black" pitchFamily="34" charset="0"/>
              </a:rPr>
              <a:t>Gálatas 3:28</a:t>
            </a:r>
          </a:p>
          <a:p>
            <a:pPr algn="r"/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Mujer Salva</a:t>
            </a:r>
            <a:endParaRPr lang="es-MX" sz="36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9024" y="26064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La Biología de la Mujer Salva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3, Lección 1. TAREA #1 </a:t>
            </a:r>
          </a:p>
          <a:p>
            <a:pPr>
              <a:buNone/>
            </a:pPr>
            <a:r>
              <a:rPr lang="es-MX" b="1" dirty="0" smtClean="0"/>
              <a:t>Leer el libro de Gálatas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Redactar una definición de la gracia de Jesucristo en un párrafo de no menos de 90 palabras y no más de 120 palabras.</a:t>
            </a:r>
          </a:p>
        </p:txBody>
      </p:sp>
      <p:pic>
        <p:nvPicPr>
          <p:cNvPr id="200708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700808"/>
            <a:ext cx="3954388" cy="483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836712"/>
            <a:ext cx="849463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Génesis 1, 2 y 3 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Mujer Creada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Caída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700808"/>
            <a:ext cx="8824788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Génesis 3:15</a:t>
            </a: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Promesa de Salvación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717032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5292080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3933056"/>
            <a:ext cx="24482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La Creación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Principio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39552" y="908720"/>
            <a:ext cx="51637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Génesis 3:15</a:t>
            </a: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Promesa de Salvación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00194" y="332656"/>
            <a:ext cx="452322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Promesa </a:t>
            </a:r>
          </a:p>
          <a:p>
            <a:pPr algn="ctr"/>
            <a:r>
              <a:rPr lang="es-MX" sz="6600" dirty="0" smtClean="0">
                <a:latin typeface="Arial Black" pitchFamily="34" charset="0"/>
              </a:rPr>
              <a:t>Cumplida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4" y="548680"/>
            <a:ext cx="60167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  <a:endParaRPr lang="es-MX" sz="4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531440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1759" y="188640"/>
            <a:ext cx="58906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Gracia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Jesucristo</a:t>
            </a:r>
            <a:endParaRPr lang="es-MX" sz="6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996952"/>
            <a:ext cx="6295768" cy="26642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2420888"/>
            <a:ext cx="5688632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Justificación</a:t>
            </a:r>
          </a:p>
          <a:p>
            <a:pPr algn="ctr"/>
            <a:endParaRPr lang="es-MX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Una posición con Dios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como si nunca hubiéramos desobedecido nada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y como si siempre hubiéramos obedecido todo.  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531440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1759" y="188640"/>
            <a:ext cx="58906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Gracia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Jesucristo</a:t>
            </a:r>
            <a:endParaRPr lang="es-MX" sz="6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996952"/>
            <a:ext cx="6295768" cy="26642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2420888"/>
            <a:ext cx="5688632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Reconciliación</a:t>
            </a:r>
          </a:p>
          <a:p>
            <a:pPr algn="ctr"/>
            <a:endParaRPr lang="es-MX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Una relación con Dios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como si nunca hubiéramos desobedecido nada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y como si siempre hubiéramos obedecido todo.  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531440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1759" y="188640"/>
            <a:ext cx="58906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Gracia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Jesucristo</a:t>
            </a:r>
            <a:endParaRPr lang="es-MX" sz="6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996952"/>
            <a:ext cx="6295768" cy="26642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331640" y="2492896"/>
            <a:ext cx="5688632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Salvación</a:t>
            </a:r>
          </a:p>
          <a:p>
            <a:pPr algn="ctr"/>
            <a:endParaRPr lang="es-MX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Quita el castigo con Dios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como si nunca hubiéramos desobedecido nada 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y como si siempre hubiéramos obedecido todo.  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5216</TotalTime>
  <Words>367</Words>
  <Application>Microsoft Office PowerPoint</Application>
  <PresentationFormat>Presentación en pantalla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2017-11-27T19:03:41Z</dcterms:modified>
</cp:coreProperties>
</file>