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93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91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00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75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504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22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62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13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39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273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11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1000"/>
                    </a14:imgEffect>
                    <a14:imgEffect>
                      <a14:colorTemperature colorTemp="8800"/>
                    </a14:imgEffect>
                    <a14:imgEffect>
                      <a14:saturation sat="149000"/>
                    </a14:imgEffect>
                  </a14:imgLayer>
                </a14:imgProps>
              </a:ext>
            </a:extLst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9A91-E1C8-494C-90BE-0CE694EC81E0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59EE-0FED-4B3D-AFA4-7EF088B0F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15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71" y="178129"/>
            <a:ext cx="9983189" cy="2576946"/>
          </a:xfrm>
          <a:noFill/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bg1"/>
                </a:solidFill>
              </a:rPr>
              <a:t>Послання семи церквам</a:t>
            </a:r>
            <a:endParaRPr lang="uk-UA" sz="8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2764" y="5698033"/>
            <a:ext cx="8835242" cy="1159967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Книга Об</a:t>
            </a:r>
            <a:r>
              <a:rPr lang="en-US" sz="4400" b="1" dirty="0" smtClean="0">
                <a:solidFill>
                  <a:schemeClr val="bg1"/>
                </a:solidFill>
              </a:rPr>
              <a:t>’</a:t>
            </a:r>
            <a:r>
              <a:rPr lang="uk-UA" sz="4400" b="1" dirty="0" smtClean="0">
                <a:solidFill>
                  <a:schemeClr val="bg1"/>
                </a:solidFill>
              </a:rPr>
              <a:t>явлення 2-3</a:t>
            </a:r>
            <a:endParaRPr lang="uk-U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935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dirty="0" smtClean="0"/>
              <a:t>Недоліки церкви</a:t>
            </a:r>
          </a:p>
          <a:p>
            <a:pPr marL="0" indent="0" algn="ctr">
              <a:buNone/>
            </a:pPr>
            <a:endParaRPr lang="uk-UA" sz="4400" dirty="0" smtClean="0"/>
          </a:p>
          <a:p>
            <a:pPr algn="ctr"/>
            <a:r>
              <a:rPr lang="uk-UA" sz="5400" dirty="0" smtClean="0"/>
              <a:t>Церква без любові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3174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435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/>
              <a:t>Чому любов так важлива?</a:t>
            </a:r>
          </a:p>
          <a:p>
            <a:endParaRPr lang="uk-UA" sz="3600" dirty="0"/>
          </a:p>
          <a:p>
            <a:r>
              <a:rPr lang="uk-UA" sz="3600" dirty="0" smtClean="0"/>
              <a:t>Любов - сукупність </a:t>
            </a:r>
            <a:r>
              <a:rPr lang="uk-UA" sz="3600" dirty="0" smtClean="0"/>
              <a:t>досконалості </a:t>
            </a:r>
            <a:r>
              <a:rPr lang="uk-UA" sz="3600" dirty="0" smtClean="0"/>
              <a:t>(</a:t>
            </a:r>
            <a:r>
              <a:rPr lang="uk-UA" sz="3600" dirty="0" err="1" smtClean="0"/>
              <a:t>Кол</a:t>
            </a:r>
            <a:r>
              <a:rPr lang="uk-UA" sz="3600" dirty="0" smtClean="0"/>
              <a:t>. 3:14)</a:t>
            </a:r>
            <a:endParaRPr lang="uk-UA" sz="3600" dirty="0" smtClean="0"/>
          </a:p>
          <a:p>
            <a:r>
              <a:rPr lang="uk-UA" sz="3600" dirty="0" smtClean="0"/>
              <a:t>Що з себе представляє любов </a:t>
            </a:r>
            <a:r>
              <a:rPr lang="uk-UA" sz="3600" dirty="0" smtClean="0"/>
              <a:t>(1Кор</a:t>
            </a:r>
            <a:r>
              <a:rPr lang="uk-UA" sz="3600" dirty="0" smtClean="0"/>
              <a:t>. </a:t>
            </a:r>
            <a:r>
              <a:rPr lang="uk-UA" sz="3600" dirty="0" smtClean="0"/>
              <a:t>13:1-9)</a:t>
            </a:r>
            <a:endParaRPr lang="uk-UA" sz="3600" dirty="0" smtClean="0"/>
          </a:p>
          <a:p>
            <a:r>
              <a:rPr lang="uk-UA" sz="3600" dirty="0" smtClean="0"/>
              <a:t>Це наша найбільш переконлива проповідь </a:t>
            </a:r>
            <a:r>
              <a:rPr lang="uk-UA" sz="3600" dirty="0" smtClean="0"/>
              <a:t>(Івана 13:35)</a:t>
            </a:r>
            <a:endParaRPr lang="uk-UA" sz="3600" dirty="0" smtClean="0"/>
          </a:p>
          <a:p>
            <a:r>
              <a:rPr lang="uk-UA" sz="3600" dirty="0" smtClean="0"/>
              <a:t>Іспит, щоб провірити себе </a:t>
            </a:r>
            <a:r>
              <a:rPr lang="uk-UA" sz="3600" dirty="0" smtClean="0"/>
              <a:t>(1Івана 4:20-21)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446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629" y="1"/>
            <a:ext cx="12322629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5" y="125333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Практичне застосування</a:t>
            </a:r>
          </a:p>
          <a:p>
            <a:r>
              <a:rPr lang="uk-UA" sz="3600" dirty="0" smtClean="0"/>
              <a:t>Згадай</a:t>
            </a:r>
          </a:p>
          <a:p>
            <a:r>
              <a:rPr lang="uk-UA" sz="3600" dirty="0" smtClean="0"/>
              <a:t>Покайся</a:t>
            </a:r>
          </a:p>
          <a:p>
            <a:r>
              <a:rPr lang="uk-UA" sz="3600" dirty="0" smtClean="0"/>
              <a:t>Вчинки </a:t>
            </a:r>
            <a:r>
              <a:rPr lang="uk-UA" sz="3600" dirty="0"/>
              <a:t>давніші </a:t>
            </a:r>
            <a:r>
              <a:rPr lang="uk-UA" sz="3600" dirty="0" smtClean="0"/>
              <a:t>роби</a:t>
            </a:r>
          </a:p>
          <a:p>
            <a:r>
              <a:rPr lang="uk-UA" sz="3600" dirty="0" smtClean="0"/>
              <a:t>Якщо ні, то зрушу твого свічника </a:t>
            </a:r>
          </a:p>
          <a:p>
            <a:r>
              <a:rPr lang="uk-UA" sz="3600" dirty="0"/>
              <a:t>П</a:t>
            </a:r>
            <a:r>
              <a:rPr lang="uk-UA" sz="3600" dirty="0" smtClean="0"/>
              <a:t>ереможцеві</a:t>
            </a:r>
            <a:r>
              <a:rPr lang="ru-RU" sz="3600" dirty="0" smtClean="0"/>
              <a:t> </a:t>
            </a:r>
            <a:r>
              <a:rPr lang="ru-RU" sz="3600" dirty="0"/>
              <a:t>дам </a:t>
            </a:r>
            <a:r>
              <a:rPr lang="uk-UA" sz="3600" dirty="0" smtClean="0"/>
              <a:t>їсти</a:t>
            </a:r>
            <a:r>
              <a:rPr lang="ru-RU" sz="3600" dirty="0" smtClean="0"/>
              <a:t> </a:t>
            </a:r>
            <a:r>
              <a:rPr lang="ru-RU" sz="3600" dirty="0"/>
              <a:t>від дерева </a:t>
            </a:r>
            <a:r>
              <a:rPr lang="uk-UA" sz="3600" dirty="0" smtClean="0"/>
              <a:t>життя</a:t>
            </a:r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9944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1955" y="3176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Люби, </a:t>
            </a:r>
            <a:r>
              <a:rPr lang="uk-UA" sz="6000" b="1" dirty="0" smtClean="0">
                <a:solidFill>
                  <a:schemeClr val="bg1"/>
                </a:solidFill>
              </a:rPr>
              <a:t>як Бог любить людей</a:t>
            </a:r>
            <a:endParaRPr lang="uk-UA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83127" y="1"/>
            <a:ext cx="12385963" cy="695894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7200" b="1" dirty="0" smtClean="0"/>
              <a:t>Як впізнати живого християнина?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9213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Як впізнати мертвого християнина?</a:t>
            </a:r>
            <a:endParaRPr lang="uk-UA" sz="6600" b="1" dirty="0"/>
          </a:p>
        </p:txBody>
      </p:sp>
    </p:spTree>
    <p:extLst>
      <p:ext uri="{BB962C8B-B14F-4D97-AF65-F5344CB8AC3E}">
        <p14:creationId xmlns:p14="http://schemas.microsoft.com/office/powerpoint/2010/main" val="13050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7200" b="1" dirty="0" smtClean="0"/>
              <a:t>Як добавити життя Вашій церкві?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4051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062" y="4346370"/>
            <a:ext cx="8407731" cy="2398815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Послання до церкви в </a:t>
            </a:r>
            <a:r>
              <a:rPr lang="uk-UA" sz="4800" b="1" dirty="0" err="1" smtClean="0">
                <a:solidFill>
                  <a:schemeClr val="bg1"/>
                </a:solidFill>
              </a:rPr>
              <a:t>Сардах</a:t>
            </a:r>
            <a:r>
              <a:rPr lang="uk-UA" sz="4800" b="1" dirty="0" smtClean="0">
                <a:solidFill>
                  <a:schemeClr val="bg1"/>
                </a:solidFill>
              </a:rPr>
              <a:t/>
            </a:r>
            <a:br>
              <a:rPr lang="uk-UA" sz="4800" b="1" dirty="0" smtClean="0">
                <a:solidFill>
                  <a:schemeClr val="bg1"/>
                </a:solidFill>
              </a:rPr>
            </a:br>
            <a:r>
              <a:rPr lang="uk-UA" sz="4800" b="1" dirty="0" smtClean="0">
                <a:solidFill>
                  <a:schemeClr val="bg1"/>
                </a:solidFill>
              </a:rPr>
              <a:t>книга Об</a:t>
            </a:r>
            <a:r>
              <a:rPr lang="en-US" sz="4800" b="1" dirty="0" smtClean="0">
                <a:solidFill>
                  <a:schemeClr val="bg1"/>
                </a:solidFill>
              </a:rPr>
              <a:t>’</a:t>
            </a:r>
            <a:r>
              <a:rPr lang="ru-RU" sz="4800" b="1" dirty="0" smtClean="0">
                <a:solidFill>
                  <a:schemeClr val="bg1"/>
                </a:solidFill>
              </a:rPr>
              <a:t>я</a:t>
            </a:r>
            <a:r>
              <a:rPr lang="uk-UA" sz="4800" b="1" dirty="0" smtClean="0">
                <a:solidFill>
                  <a:schemeClr val="bg1"/>
                </a:solidFill>
              </a:rPr>
              <a:t>влення 3:1-6</a:t>
            </a:r>
            <a:endParaRPr lang="uk-U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75" y="5551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Історичний фон</a:t>
            </a:r>
            <a:endParaRPr lang="uk-UA" sz="6600" b="1" dirty="0"/>
          </a:p>
        </p:txBody>
      </p:sp>
    </p:spTree>
    <p:extLst>
      <p:ext uri="{BB962C8B-B14F-4D97-AF65-F5344CB8AC3E}">
        <p14:creationId xmlns:p14="http://schemas.microsoft.com/office/powerpoint/2010/main" val="15884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/>
              <a:t> Якості </a:t>
            </a:r>
            <a:r>
              <a:rPr lang="uk-UA" sz="4800" dirty="0"/>
              <a:t>Х</a:t>
            </a:r>
            <a:r>
              <a:rPr lang="uk-UA" sz="4800" dirty="0" smtClean="0"/>
              <a:t>риста </a:t>
            </a:r>
          </a:p>
          <a:p>
            <a:endParaRPr lang="uk-UA" sz="4000" dirty="0" smtClean="0"/>
          </a:p>
          <a:p>
            <a:r>
              <a:rPr lang="uk-UA" sz="3600" dirty="0" smtClean="0"/>
              <a:t>Той</a:t>
            </a:r>
            <a:r>
              <a:rPr lang="uk-UA" sz="3600" dirty="0"/>
              <a:t>, Хто має сім Божих духів </a:t>
            </a:r>
            <a:endParaRPr lang="uk-UA" sz="3600" dirty="0" smtClean="0"/>
          </a:p>
          <a:p>
            <a:r>
              <a:rPr lang="uk-UA" sz="3600" dirty="0"/>
              <a:t>Той, Хто </a:t>
            </a:r>
            <a:r>
              <a:rPr lang="uk-UA" sz="3600" dirty="0" smtClean="0"/>
              <a:t>має </a:t>
            </a:r>
            <a:r>
              <a:rPr lang="uk-UA" sz="3600" dirty="0"/>
              <a:t>сім </a:t>
            </a:r>
            <a:r>
              <a:rPr lang="uk-UA" sz="3600" dirty="0" smtClean="0"/>
              <a:t>зір</a:t>
            </a:r>
          </a:p>
          <a:p>
            <a:r>
              <a:rPr lang="uk-UA" sz="3600" dirty="0"/>
              <a:t>Той, Хто знає діла твої</a:t>
            </a:r>
          </a:p>
        </p:txBody>
      </p:sp>
    </p:spTree>
    <p:extLst>
      <p:ext uri="{BB962C8B-B14F-4D97-AF65-F5344CB8AC3E}">
        <p14:creationId xmlns:p14="http://schemas.microsoft.com/office/powerpoint/2010/main" val="32918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Autofit/>
          </a:bodyPr>
          <a:lstStyle/>
          <a:p>
            <a:pPr algn="ctr"/>
            <a:r>
              <a:rPr lang="uk-UA" sz="7200" b="1" dirty="0" smtClean="0"/>
              <a:t>Щоб Ви сказали про Вашу церкву?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5929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18317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348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Недоліки Церкви</a:t>
            </a:r>
          </a:p>
          <a:p>
            <a:endParaRPr lang="uk-UA" sz="4000" dirty="0" smtClean="0"/>
          </a:p>
          <a:p>
            <a:r>
              <a:rPr lang="uk-UA" sz="3600" dirty="0" smtClean="0"/>
              <a:t>Маєш в </a:t>
            </a:r>
            <a:r>
              <a:rPr lang="uk-UA" sz="3600" dirty="0" err="1" smtClean="0"/>
              <a:t>Сардах</a:t>
            </a:r>
            <a:r>
              <a:rPr lang="uk-UA" sz="3600" dirty="0" smtClean="0"/>
              <a:t> кілька імен</a:t>
            </a:r>
          </a:p>
          <a:p>
            <a:r>
              <a:rPr lang="uk-UA" sz="3600" dirty="0"/>
              <a:t>Н</a:t>
            </a:r>
            <a:r>
              <a:rPr lang="uk-UA" sz="3600" dirty="0" smtClean="0"/>
              <a:t>іби живий, а ти мертвий</a:t>
            </a:r>
          </a:p>
          <a:p>
            <a:r>
              <a:rPr lang="uk-UA" sz="3600" dirty="0" smtClean="0"/>
              <a:t>Діла</a:t>
            </a:r>
            <a:r>
              <a:rPr lang="ru-RU" sz="3600" dirty="0" smtClean="0"/>
              <a:t> не за</a:t>
            </a:r>
            <a:r>
              <a:rPr lang="uk-UA" sz="3600" dirty="0" err="1" smtClean="0"/>
              <a:t>кінчен</a:t>
            </a:r>
            <a:r>
              <a:rPr lang="ru-RU" sz="3600" dirty="0" smtClean="0"/>
              <a:t>і </a:t>
            </a:r>
            <a:r>
              <a:rPr lang="ru-RU" sz="3600" dirty="0"/>
              <a:t>перед Богом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7667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70816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8818"/>
            <a:ext cx="10515600" cy="5013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Практичне застосування </a:t>
            </a:r>
          </a:p>
          <a:p>
            <a:endParaRPr lang="ru-RU" sz="3200" dirty="0" smtClean="0"/>
          </a:p>
          <a:p>
            <a:r>
              <a:rPr lang="ru-RU" sz="3200" dirty="0" smtClean="0"/>
              <a:t>Будь </a:t>
            </a:r>
            <a:r>
              <a:rPr lang="ru-RU" sz="3200" dirty="0" err="1" smtClean="0"/>
              <a:t>чуйний</a:t>
            </a:r>
            <a:endParaRPr lang="ru-RU" sz="3200" dirty="0" smtClean="0"/>
          </a:p>
          <a:p>
            <a:r>
              <a:rPr lang="uk-UA" sz="3200" dirty="0" smtClean="0"/>
              <a:t>Стверджуй</a:t>
            </a:r>
          </a:p>
          <a:p>
            <a:r>
              <a:rPr lang="uk-UA" sz="3200" dirty="0" err="1" smtClean="0"/>
              <a:t>Пам</a:t>
            </a:r>
            <a:r>
              <a:rPr lang="en-US" sz="3200" dirty="0" smtClean="0"/>
              <a:t>’</a:t>
            </a:r>
            <a:r>
              <a:rPr lang="uk-UA" sz="3200" dirty="0" err="1" smtClean="0"/>
              <a:t>ятай</a:t>
            </a:r>
            <a:endParaRPr lang="uk-UA" sz="3200" dirty="0" smtClean="0"/>
          </a:p>
          <a:p>
            <a:r>
              <a:rPr lang="uk-UA" sz="3200" dirty="0" smtClean="0"/>
              <a:t>Бережи</a:t>
            </a:r>
          </a:p>
          <a:p>
            <a:r>
              <a:rPr lang="uk-UA" sz="3200" dirty="0" smtClean="0"/>
              <a:t>Покайся</a:t>
            </a:r>
          </a:p>
          <a:p>
            <a:r>
              <a:rPr lang="uk-UA" sz="3200" dirty="0" smtClean="0"/>
              <a:t>Якщо ні, то прийду раптово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1233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127" y="1"/>
            <a:ext cx="12275127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/>
              <a:t>Гідності церкви</a:t>
            </a:r>
          </a:p>
          <a:p>
            <a:endParaRPr lang="uk-UA" sz="3600" b="1" dirty="0" smtClean="0"/>
          </a:p>
          <a:p>
            <a:r>
              <a:rPr lang="uk-UA" sz="3600" b="1" dirty="0" smtClean="0"/>
              <a:t>Є декілька людей, хто не замастили своїх одеж</a:t>
            </a:r>
          </a:p>
          <a:p>
            <a:r>
              <a:rPr lang="ru-RU" sz="3600" b="1" dirty="0"/>
              <a:t>в </a:t>
            </a:r>
            <a:r>
              <a:rPr lang="ru-RU" sz="3600" b="1" dirty="0" err="1" smtClean="0"/>
              <a:t>білій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одежі</a:t>
            </a:r>
            <a:r>
              <a:rPr lang="ru-RU" sz="3600" b="1" dirty="0" smtClean="0"/>
              <a:t>) </a:t>
            </a:r>
            <a:r>
              <a:rPr lang="ru-RU" sz="3600" b="1" dirty="0" err="1"/>
              <a:t>зо</a:t>
            </a:r>
            <a:r>
              <a:rPr lang="ru-RU" sz="3600" b="1" dirty="0"/>
              <a:t> Мною </a:t>
            </a:r>
            <a:r>
              <a:rPr lang="ru-RU" sz="3600" b="1" dirty="0" err="1"/>
              <a:t>ходитимуть</a:t>
            </a:r>
            <a:r>
              <a:rPr lang="uk-UA" sz="3600" b="1" dirty="0"/>
              <a:t>, </a:t>
            </a:r>
            <a:r>
              <a:rPr lang="ru-RU" sz="3600" b="1" dirty="0"/>
              <a:t>бо </a:t>
            </a:r>
            <a:r>
              <a:rPr lang="ru-RU" sz="3600" b="1" dirty="0" err="1"/>
              <a:t>гідні</a:t>
            </a:r>
            <a:r>
              <a:rPr lang="ru-RU" sz="3600" b="1" dirty="0"/>
              <a:t> вони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3372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4975" y="815532"/>
            <a:ext cx="9279082" cy="5226937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/>
              <a:t>Обіцянка переможцю </a:t>
            </a:r>
          </a:p>
          <a:p>
            <a:endParaRPr lang="uk-UA" dirty="0" smtClean="0"/>
          </a:p>
          <a:p>
            <a:endParaRPr lang="uk-UA" sz="3200" dirty="0" smtClean="0"/>
          </a:p>
          <a:p>
            <a:r>
              <a:rPr lang="uk-UA" sz="3600" dirty="0" smtClean="0"/>
              <a:t>Переможець зодягнеться </a:t>
            </a:r>
            <a:r>
              <a:rPr lang="uk-UA" sz="3600" dirty="0"/>
              <a:t>в білу </a:t>
            </a:r>
            <a:r>
              <a:rPr lang="uk-UA" sz="3600" dirty="0" smtClean="0"/>
              <a:t>одежу</a:t>
            </a:r>
          </a:p>
          <a:p>
            <a:r>
              <a:rPr lang="uk-UA" sz="3600" dirty="0"/>
              <a:t>а ймення його Я не змию із книги </a:t>
            </a:r>
            <a:r>
              <a:rPr lang="uk-UA" sz="3600" dirty="0" smtClean="0"/>
              <a:t>життя</a:t>
            </a:r>
          </a:p>
          <a:p>
            <a:r>
              <a:rPr lang="ru-RU" sz="3600" dirty="0"/>
              <a:t>і </a:t>
            </a:r>
            <a:r>
              <a:rPr lang="uk-UA" sz="3600" dirty="0" smtClean="0"/>
              <a:t>ймення його визнаю перед Отцем Своїм і перед Його </a:t>
            </a:r>
            <a:r>
              <a:rPr lang="uk-UA" sz="3600" dirty="0" err="1" smtClean="0"/>
              <a:t>Анголами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6299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Будь чуйним та перемагай</a:t>
            </a:r>
            <a:endParaRPr lang="uk-UA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Що найголовніше в церкві?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10062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Що другорядне в церкві?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2763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Чого не вистачає Вашій церкві?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15977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839" y="498462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Послання церкві в </a:t>
            </a:r>
            <a:r>
              <a:rPr lang="uk-UA" sz="5400" b="1" dirty="0" err="1" smtClean="0">
                <a:solidFill>
                  <a:schemeClr val="bg1"/>
                </a:solidFill>
              </a:rPr>
              <a:t>Лаодикії</a:t>
            </a:r>
            <a:r>
              <a:rPr lang="uk-UA" sz="5400" b="1" dirty="0" smtClean="0">
                <a:solidFill>
                  <a:schemeClr val="bg1"/>
                </a:solidFill>
              </a:rPr>
              <a:t/>
            </a:r>
            <a:br>
              <a:rPr lang="uk-UA" sz="5400" b="1" dirty="0" smtClean="0">
                <a:solidFill>
                  <a:schemeClr val="bg1"/>
                </a:solidFill>
              </a:rPr>
            </a:br>
            <a:r>
              <a:rPr lang="uk-UA" sz="5400" b="1" dirty="0" smtClean="0">
                <a:solidFill>
                  <a:schemeClr val="bg1"/>
                </a:solidFill>
              </a:rPr>
              <a:t>книга</a:t>
            </a:r>
            <a:r>
              <a:rPr lang="uk-UA" sz="5400" b="1" dirty="0">
                <a:solidFill>
                  <a:schemeClr val="bg1"/>
                </a:solidFill>
              </a:rPr>
              <a:t> Об</a:t>
            </a:r>
            <a:r>
              <a:rPr lang="en-US" sz="5400" b="1" dirty="0">
                <a:solidFill>
                  <a:schemeClr val="bg1"/>
                </a:solidFill>
              </a:rPr>
              <a:t>’</a:t>
            </a:r>
            <a:r>
              <a:rPr lang="ru-RU" sz="5400" b="1" dirty="0">
                <a:solidFill>
                  <a:schemeClr val="bg1"/>
                </a:solidFill>
              </a:rPr>
              <a:t>я</a:t>
            </a:r>
            <a:r>
              <a:rPr lang="uk-UA" sz="5400" b="1" dirty="0">
                <a:solidFill>
                  <a:schemeClr val="bg1"/>
                </a:solidFill>
              </a:rPr>
              <a:t>влення </a:t>
            </a:r>
            <a:r>
              <a:rPr lang="uk-UA" sz="5400" b="1" dirty="0" smtClean="0">
                <a:solidFill>
                  <a:schemeClr val="bg1"/>
                </a:solidFill>
              </a:rPr>
              <a:t>3:14-22</a:t>
            </a:r>
            <a:endParaRPr lang="uk-U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71" y="-16145"/>
            <a:ext cx="5692652" cy="687414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1971" y="2460561"/>
            <a:ext cx="5692652" cy="1920732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Історичний фон </a:t>
            </a:r>
            <a:endParaRPr lang="uk-UA" sz="6600" b="1" dirty="0"/>
          </a:p>
        </p:txBody>
      </p:sp>
    </p:spTree>
    <p:extLst>
      <p:ext uri="{BB962C8B-B14F-4D97-AF65-F5344CB8AC3E}">
        <p14:creationId xmlns:p14="http://schemas.microsoft.com/office/powerpoint/2010/main" val="26634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7200" b="1" dirty="0" smtClean="0"/>
              <a:t>Щоб люди сказали про Вашу церкву?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2946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147" y="940223"/>
            <a:ext cx="9457706" cy="4977555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/>
              <a:t>Якості Христа</a:t>
            </a:r>
          </a:p>
          <a:p>
            <a:endParaRPr lang="uk-UA" sz="4000" dirty="0" smtClean="0"/>
          </a:p>
          <a:p>
            <a:r>
              <a:rPr lang="uk-UA" sz="4000" dirty="0" smtClean="0"/>
              <a:t>Свідок </a:t>
            </a:r>
            <a:r>
              <a:rPr lang="uk-UA" sz="4000" dirty="0"/>
              <a:t>вірний і </a:t>
            </a:r>
            <a:r>
              <a:rPr lang="uk-UA" sz="4000" dirty="0" smtClean="0"/>
              <a:t>правдивий</a:t>
            </a:r>
          </a:p>
          <a:p>
            <a:r>
              <a:rPr lang="uk-UA" sz="4000" dirty="0" smtClean="0"/>
              <a:t>Початок</a:t>
            </a:r>
            <a:r>
              <a:rPr lang="ru-RU" sz="4000" dirty="0" smtClean="0"/>
              <a:t> </a:t>
            </a:r>
            <a:r>
              <a:rPr lang="uk-UA" sz="4000" dirty="0" smtClean="0"/>
              <a:t>Божого</a:t>
            </a:r>
            <a:r>
              <a:rPr lang="ru-RU" sz="4000" dirty="0" smtClean="0"/>
              <a:t> </a:t>
            </a:r>
            <a:r>
              <a:rPr lang="uk-UA" sz="4000" dirty="0" smtClean="0"/>
              <a:t>творива</a:t>
            </a:r>
          </a:p>
          <a:p>
            <a:r>
              <a:rPr lang="uk-UA" sz="4000" dirty="0" smtClean="0"/>
              <a:t>Той, Хто  знає діла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05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3401" y="1253331"/>
            <a:ext cx="912519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/>
              <a:t>Самооцінка церкви </a:t>
            </a:r>
          </a:p>
          <a:p>
            <a:endParaRPr lang="uk-UA" sz="4000" dirty="0" smtClean="0"/>
          </a:p>
          <a:p>
            <a:r>
              <a:rPr lang="uk-UA" sz="4000" dirty="0" smtClean="0"/>
              <a:t>Багатий</a:t>
            </a:r>
          </a:p>
          <a:p>
            <a:r>
              <a:rPr lang="uk-UA" sz="4000" dirty="0" smtClean="0"/>
              <a:t>Розбагатів</a:t>
            </a:r>
          </a:p>
          <a:p>
            <a:r>
              <a:rPr lang="uk-UA" sz="4000" dirty="0" smtClean="0"/>
              <a:t>Самовпевнений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7890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710" y="1253332"/>
            <a:ext cx="937457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 smtClean="0"/>
              <a:t>Недоліки церкви</a:t>
            </a:r>
          </a:p>
          <a:p>
            <a:endParaRPr lang="uk-UA" sz="4000" dirty="0" smtClean="0"/>
          </a:p>
          <a:p>
            <a:r>
              <a:rPr lang="uk-UA" sz="4000" dirty="0" smtClean="0"/>
              <a:t>Ні холодний, ні гарячий </a:t>
            </a:r>
          </a:p>
          <a:p>
            <a:r>
              <a:rPr lang="uk-UA" sz="4000" dirty="0" smtClean="0"/>
              <a:t>Жалюгідний стан</a:t>
            </a:r>
          </a:p>
          <a:p>
            <a:r>
              <a:rPr lang="uk-UA" sz="4000" dirty="0" smtClean="0"/>
              <a:t>Без відносин з Христом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0426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022" y="1253332"/>
            <a:ext cx="943395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Практичне застосування </a:t>
            </a:r>
          </a:p>
          <a:p>
            <a:endParaRPr lang="uk-UA" sz="3600" dirty="0" smtClean="0"/>
          </a:p>
          <a:p>
            <a:r>
              <a:rPr lang="uk-UA" sz="3600" dirty="0" smtClean="0"/>
              <a:t>Купити золото</a:t>
            </a:r>
          </a:p>
          <a:p>
            <a:r>
              <a:rPr lang="uk-UA" sz="3600" dirty="0" smtClean="0"/>
              <a:t>Купити одежу</a:t>
            </a:r>
          </a:p>
          <a:p>
            <a:r>
              <a:rPr lang="uk-UA" sz="3600" dirty="0" smtClean="0"/>
              <a:t>Купити мазь для очей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098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16900"/>
            <a:ext cx="10515600" cy="1325563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Набувай багатства від Бога</a:t>
            </a:r>
            <a:endParaRPr lang="uk-UA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7200" b="1" dirty="0" smtClean="0"/>
              <a:t>Щоб Господь сказав про Вашу церкву?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37375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06" y="51865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Послання </a:t>
            </a:r>
            <a:r>
              <a:rPr lang="uk-UA" sz="5400" b="1" dirty="0" smtClean="0">
                <a:solidFill>
                  <a:schemeClr val="bg1"/>
                </a:solidFill>
              </a:rPr>
              <a:t>до церкви </a:t>
            </a:r>
            <a:r>
              <a:rPr lang="uk-UA" sz="5400" b="1" dirty="0" smtClean="0">
                <a:solidFill>
                  <a:schemeClr val="bg1"/>
                </a:solidFill>
              </a:rPr>
              <a:t>в Ефесі</a:t>
            </a:r>
            <a:br>
              <a:rPr lang="uk-UA" sz="5400" b="1" dirty="0" smtClean="0">
                <a:solidFill>
                  <a:schemeClr val="bg1"/>
                </a:solidFill>
              </a:rPr>
            </a:br>
            <a:r>
              <a:rPr lang="uk-UA" sz="5400" b="1" dirty="0" smtClean="0">
                <a:solidFill>
                  <a:schemeClr val="bg1"/>
                </a:solidFill>
              </a:rPr>
              <a:t>книга Об</a:t>
            </a:r>
            <a:r>
              <a:rPr lang="en-US" sz="5400" b="1" dirty="0" smtClean="0">
                <a:solidFill>
                  <a:schemeClr val="bg1"/>
                </a:solidFill>
              </a:rPr>
              <a:t>’</a:t>
            </a:r>
            <a:r>
              <a:rPr lang="ru-RU" sz="5400" b="1" dirty="0" smtClean="0">
                <a:solidFill>
                  <a:schemeClr val="bg1"/>
                </a:solidFill>
              </a:rPr>
              <a:t>я</a:t>
            </a:r>
            <a:r>
              <a:rPr lang="uk-UA" sz="5400" b="1" dirty="0" smtClean="0">
                <a:solidFill>
                  <a:schemeClr val="bg1"/>
                </a:solidFill>
              </a:rPr>
              <a:t>влення 2:1-7</a:t>
            </a:r>
            <a:endParaRPr lang="uk-U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8001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1850571" y="929244"/>
            <a:ext cx="8490857" cy="4999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dirty="0" smtClean="0"/>
              <a:t>Послання семи церквам</a:t>
            </a:r>
          </a:p>
          <a:p>
            <a:pPr marL="0" indent="0" algn="ctr">
              <a:buNone/>
            </a:pPr>
            <a:endParaRPr lang="uk-UA" sz="5400" dirty="0" smtClean="0"/>
          </a:p>
          <a:p>
            <a:pPr algn="ctr"/>
            <a:r>
              <a:rPr lang="uk-UA" sz="5400" dirty="0" smtClean="0"/>
              <a:t>Якості Христа </a:t>
            </a:r>
          </a:p>
          <a:p>
            <a:pPr algn="ctr"/>
            <a:r>
              <a:rPr lang="uk-UA" sz="5400" dirty="0" smtClean="0"/>
              <a:t>Гідності церкви</a:t>
            </a:r>
          </a:p>
          <a:p>
            <a:pPr algn="ctr"/>
            <a:r>
              <a:rPr lang="uk-UA" sz="5400" dirty="0" smtClean="0"/>
              <a:t>Недоліки церкви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3982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8188" y="429883"/>
            <a:ext cx="5328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smtClean="0"/>
              <a:t>Історичний фон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1338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5003" y="1"/>
            <a:ext cx="12287003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04652" y="678277"/>
            <a:ext cx="8887692" cy="4575174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dirty="0" smtClean="0"/>
              <a:t>Якості Христа</a:t>
            </a:r>
          </a:p>
          <a:p>
            <a:pPr marL="0" indent="0" algn="ctr">
              <a:buNone/>
            </a:pPr>
            <a:endParaRPr lang="uk-UA" sz="3600" dirty="0" smtClean="0"/>
          </a:p>
          <a:p>
            <a:r>
              <a:rPr lang="uk-UA" sz="4400" dirty="0" smtClean="0"/>
              <a:t>Той, </a:t>
            </a:r>
            <a:r>
              <a:rPr lang="uk-UA" sz="4400" dirty="0"/>
              <a:t>Х</a:t>
            </a:r>
            <a:r>
              <a:rPr lang="uk-UA" sz="4400" dirty="0" smtClean="0"/>
              <a:t>то тримає сім зір</a:t>
            </a:r>
          </a:p>
          <a:p>
            <a:r>
              <a:rPr lang="uk-UA" sz="4400" dirty="0"/>
              <a:t>Хто ходить </a:t>
            </a:r>
            <a:r>
              <a:rPr lang="uk-UA" sz="4400" dirty="0" smtClean="0"/>
              <a:t>серед них </a:t>
            </a:r>
            <a:endParaRPr lang="uk-UA" sz="4400" dirty="0" smtClean="0"/>
          </a:p>
          <a:p>
            <a:r>
              <a:rPr lang="uk-UA" sz="4400" dirty="0" smtClean="0"/>
              <a:t>Хто знає діла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0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  <a:alpha val="5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37754" y="757052"/>
            <a:ext cx="10716491" cy="5536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chemeClr val="bg1"/>
                </a:solidFill>
              </a:rPr>
              <a:t> </a:t>
            </a:r>
            <a:r>
              <a:rPr lang="uk-UA" sz="4800" b="1" dirty="0" smtClean="0"/>
              <a:t>Гідності церкви</a:t>
            </a:r>
          </a:p>
          <a:p>
            <a:r>
              <a:rPr lang="uk-UA" b="1" dirty="0" smtClean="0"/>
              <a:t>Робота</a:t>
            </a:r>
          </a:p>
          <a:p>
            <a:r>
              <a:rPr lang="uk-UA" b="1" dirty="0" smtClean="0"/>
              <a:t>Тяжка праця</a:t>
            </a:r>
          </a:p>
          <a:p>
            <a:r>
              <a:rPr lang="uk-UA" b="1" dirty="0" smtClean="0"/>
              <a:t>Терпіння</a:t>
            </a:r>
          </a:p>
          <a:p>
            <a:r>
              <a:rPr lang="uk-UA" b="1" dirty="0" smtClean="0"/>
              <a:t>Не терпиш розпусних</a:t>
            </a:r>
            <a:endParaRPr lang="uk-UA" b="1" dirty="0"/>
          </a:p>
          <a:p>
            <a:r>
              <a:rPr lang="uk-UA" b="1" dirty="0"/>
              <a:t>В</a:t>
            </a:r>
            <a:r>
              <a:rPr lang="uk-UA" b="1" dirty="0" smtClean="0"/>
              <a:t>ипробував говорючих </a:t>
            </a:r>
            <a:r>
              <a:rPr lang="uk-UA" b="1" dirty="0"/>
              <a:t>про </a:t>
            </a:r>
            <a:r>
              <a:rPr lang="uk-UA" b="1" dirty="0" smtClean="0"/>
              <a:t>себе</a:t>
            </a:r>
          </a:p>
          <a:p>
            <a:r>
              <a:rPr lang="uk-UA" b="1" dirty="0"/>
              <a:t>З</a:t>
            </a:r>
            <a:r>
              <a:rPr lang="uk-UA" b="1" dirty="0" smtClean="0"/>
              <a:t>найшов </a:t>
            </a:r>
            <a:r>
              <a:rPr lang="uk-UA" b="1" dirty="0"/>
              <a:t>що вони </a:t>
            </a:r>
            <a:r>
              <a:rPr lang="uk-UA" b="1" dirty="0" smtClean="0"/>
              <a:t>брехуни</a:t>
            </a:r>
          </a:p>
          <a:p>
            <a:r>
              <a:rPr lang="uk-UA" b="1" dirty="0"/>
              <a:t>М</a:t>
            </a:r>
            <a:r>
              <a:rPr lang="uk-UA" b="1" dirty="0" smtClean="0"/>
              <a:t>аєш терпіння</a:t>
            </a:r>
          </a:p>
          <a:p>
            <a:r>
              <a:rPr lang="uk-UA" b="1" dirty="0" err="1"/>
              <a:t>П</a:t>
            </a:r>
            <a:r>
              <a:rPr lang="uk-UA" b="1" dirty="0" err="1" smtClean="0"/>
              <a:t>ереносиш</a:t>
            </a:r>
            <a:r>
              <a:rPr lang="uk-UA" b="1" dirty="0" smtClean="0"/>
              <a:t> </a:t>
            </a:r>
            <a:r>
              <a:rPr lang="uk-UA" b="1" dirty="0"/>
              <a:t>за ім'я Моє </a:t>
            </a:r>
            <a:endParaRPr lang="uk-UA" b="1" dirty="0" smtClean="0"/>
          </a:p>
          <a:p>
            <a:r>
              <a:rPr lang="uk-UA" b="1" dirty="0"/>
              <a:t>Н</a:t>
            </a:r>
            <a:r>
              <a:rPr lang="uk-UA" b="1" dirty="0" smtClean="0"/>
              <a:t>е </a:t>
            </a:r>
            <a:r>
              <a:rPr lang="uk-UA" b="1" dirty="0"/>
              <a:t>знемігся</a:t>
            </a:r>
          </a:p>
        </p:txBody>
      </p:sp>
    </p:spTree>
    <p:extLst>
      <p:ext uri="{BB962C8B-B14F-4D97-AF65-F5344CB8AC3E}">
        <p14:creationId xmlns:p14="http://schemas.microsoft.com/office/powerpoint/2010/main" val="42873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165</TotalTime>
  <Words>377</Words>
  <Application>Microsoft Office PowerPoint</Application>
  <PresentationFormat>Произвольный</PresentationFormat>
  <Paragraphs>118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Послання семи церквам</vt:lpstr>
      <vt:lpstr>Щоб Ви сказали про Вашу церкву?</vt:lpstr>
      <vt:lpstr>Щоб люди сказали про Вашу церкву?</vt:lpstr>
      <vt:lpstr>Щоб Господь сказав про Вашу церкву?</vt:lpstr>
      <vt:lpstr>Послання до церкви в Ефесі книга Об’явлення 2:1-7</vt:lpstr>
      <vt:lpstr>Презентация PowerPoint</vt:lpstr>
      <vt:lpstr>Презентация PowerPoint</vt:lpstr>
      <vt:lpstr>.</vt:lpstr>
      <vt:lpstr>.</vt:lpstr>
      <vt:lpstr>.</vt:lpstr>
      <vt:lpstr>.</vt:lpstr>
      <vt:lpstr>.</vt:lpstr>
      <vt:lpstr>Люби, як Бог любить людей</vt:lpstr>
      <vt:lpstr>Як впізнати живого християнина?</vt:lpstr>
      <vt:lpstr>Як впізнати мертвого християнина?</vt:lpstr>
      <vt:lpstr>Як добавити життя Вашій церкві?</vt:lpstr>
      <vt:lpstr>Послання до церкви в Сардах книга Об’явлення 3:1-6</vt:lpstr>
      <vt:lpstr>Історичний фон</vt:lpstr>
      <vt:lpstr>.</vt:lpstr>
      <vt:lpstr>.</vt:lpstr>
      <vt:lpstr>.</vt:lpstr>
      <vt:lpstr>.</vt:lpstr>
      <vt:lpstr>.</vt:lpstr>
      <vt:lpstr>Будь чуйним та перемагай</vt:lpstr>
      <vt:lpstr>Що найголовніше в церкві?</vt:lpstr>
      <vt:lpstr>Що другорядне в церкві?</vt:lpstr>
      <vt:lpstr>Чого не вистачає Вашій церкві?</vt:lpstr>
      <vt:lpstr>Послання церкві в Лаодикії книга Об’явлення 3:14-22</vt:lpstr>
      <vt:lpstr>Історичний фон </vt:lpstr>
      <vt:lpstr>.</vt:lpstr>
      <vt:lpstr>.</vt:lpstr>
      <vt:lpstr>.</vt:lpstr>
      <vt:lpstr>.</vt:lpstr>
      <vt:lpstr>Набувай багатства від Бога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Послання семи церквам</dc:title>
  <dc:creator>Пользователь</dc:creator>
  <cp:lastModifiedBy>zhmlvov@hotmail.com</cp:lastModifiedBy>
  <cp:revision>21</cp:revision>
  <dcterms:created xsi:type="dcterms:W3CDTF">2021-03-08T20:26:48Z</dcterms:created>
  <dcterms:modified xsi:type="dcterms:W3CDTF">2021-10-28T19:38:11Z</dcterms:modified>
</cp:coreProperties>
</file>