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17"/>
  </p:handoutMasterIdLst>
  <p:sldIdLst>
    <p:sldId id="260" r:id="rId5"/>
    <p:sldId id="259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73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9291C9-148D-47BF-A621-71E6CB8D3EDC}" type="datetimeFigureOut">
              <a:rPr lang="en-US" smtClean="0"/>
              <a:pPr/>
              <a:t>1/20/2023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D5EE1-9126-4C7C-9C5D-FF4B70758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2660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03A6C-186F-4E18-B26A-FE33B172DC06}" type="datetimeFigureOut">
              <a:rPr lang="en-US" smtClean="0"/>
              <a:pPr/>
              <a:t>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AECD-D515-4A94-BD3E-05359CAD04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672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03A6C-186F-4E18-B26A-FE33B172DC06}" type="datetimeFigureOut">
              <a:rPr lang="en-US" smtClean="0"/>
              <a:pPr/>
              <a:t>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AECD-D515-4A94-BD3E-05359CAD04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543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03A6C-186F-4E18-B26A-FE33B172DC06}" type="datetimeFigureOut">
              <a:rPr lang="en-US" smtClean="0"/>
              <a:pPr/>
              <a:t>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AECD-D515-4A94-BD3E-05359CAD04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471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03A6C-186F-4E18-B26A-FE33B172DC06}" type="datetimeFigureOut">
              <a:rPr lang="en-US" smtClean="0"/>
              <a:pPr/>
              <a:t>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AECD-D515-4A94-BD3E-05359CAD04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828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03A6C-186F-4E18-B26A-FE33B172DC06}" type="datetimeFigureOut">
              <a:rPr lang="en-US" smtClean="0"/>
              <a:pPr/>
              <a:t>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AECD-D515-4A94-BD3E-05359CAD04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967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03A6C-186F-4E18-B26A-FE33B172DC06}" type="datetimeFigureOut">
              <a:rPr lang="en-US" smtClean="0"/>
              <a:pPr/>
              <a:t>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AECD-D515-4A94-BD3E-05359CAD04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211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03A6C-186F-4E18-B26A-FE33B172DC06}" type="datetimeFigureOut">
              <a:rPr lang="en-US" smtClean="0"/>
              <a:pPr/>
              <a:t>1/20/2023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AECD-D515-4A94-BD3E-05359CAD04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290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03A6C-186F-4E18-B26A-FE33B172DC06}" type="datetimeFigureOut">
              <a:rPr lang="en-US" smtClean="0"/>
              <a:pPr/>
              <a:t>1/20/2023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AECD-D515-4A94-BD3E-05359CAD04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426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03A6C-186F-4E18-B26A-FE33B172DC06}" type="datetimeFigureOut">
              <a:rPr lang="en-US" smtClean="0"/>
              <a:pPr/>
              <a:t>1/20/2023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AECD-D515-4A94-BD3E-05359CAD04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392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03A6C-186F-4E18-B26A-FE33B172DC06}" type="datetimeFigureOut">
              <a:rPr lang="en-US" smtClean="0"/>
              <a:pPr/>
              <a:t>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AECD-D515-4A94-BD3E-05359CAD04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817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03A6C-186F-4E18-B26A-FE33B172DC06}" type="datetimeFigureOut">
              <a:rPr lang="en-US" smtClean="0"/>
              <a:pPr/>
              <a:t>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AECD-D515-4A94-BD3E-05359CAD04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423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03A6C-186F-4E18-B26A-FE33B172DC06}" type="datetimeFigureOut">
              <a:rPr lang="en-US" smtClean="0"/>
              <a:pPr/>
              <a:t>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AAECD-D515-4A94-BD3E-05359CAD04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9731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029200" y="3982522"/>
            <a:ext cx="38862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5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800" b="1" dirty="0">
                <a:solidFill>
                  <a:srgbClr val="FF0000"/>
                </a:solidFill>
              </a:rPr>
              <a:t>Какой лидер является эффективным?</a:t>
            </a:r>
          </a:p>
          <a:p>
            <a:pPr algn="ctr"/>
            <a:r>
              <a:rPr lang="ru-RU" sz="2800" b="1" dirty="0">
                <a:solidFill>
                  <a:srgbClr val="FF0000"/>
                </a:solidFill>
              </a:rPr>
              <a:t>Что делает конкретного лидера успешным ?</a:t>
            </a:r>
            <a:endParaRPr lang="ru-UA" sz="4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90800" y="228600"/>
            <a:ext cx="337387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Учись руководить</a:t>
            </a:r>
            <a:endParaRPr lang="ru-UA" sz="3200" dirty="0">
              <a:solidFill>
                <a:srgbClr val="FF0000"/>
              </a:solidFill>
            </a:endParaRPr>
          </a:p>
          <a:p>
            <a:pPr algn="ctr"/>
            <a:r>
              <a:rPr lang="ru-RU" sz="3200" b="1" dirty="0">
                <a:solidFill>
                  <a:srgbClr val="FF0000"/>
                </a:solidFill>
              </a:rPr>
              <a:t>Видео 4</a:t>
            </a:r>
            <a:endParaRPr lang="ru-UA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7173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762000"/>
            <a:ext cx="807720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В каких областях вашей жизни проявляются последствия  негативного отношения в настоящее время?</a:t>
            </a:r>
            <a:endParaRPr lang="ru-UA" sz="2800" dirty="0"/>
          </a:p>
        </p:txBody>
      </p:sp>
    </p:spTree>
    <p:extLst>
      <p:ext uri="{BB962C8B-B14F-4D97-AF65-F5344CB8AC3E}">
        <p14:creationId xmlns:p14="http://schemas.microsoft.com/office/powerpoint/2010/main" val="28784677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428178"/>
            <a:ext cx="79248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u="sng" dirty="0"/>
              <a:t>    Как изменить ваше отношение?</a:t>
            </a:r>
            <a:endParaRPr lang="ru-UA" sz="3200" u="sng" dirty="0"/>
          </a:p>
          <a:p>
            <a:r>
              <a:rPr lang="ru-RU" sz="3200" b="1" dirty="0"/>
              <a:t>1. Определить чувства, вызывающие проблему;</a:t>
            </a:r>
            <a:endParaRPr lang="ru-UA" sz="3200" dirty="0"/>
          </a:p>
          <a:p>
            <a:r>
              <a:rPr lang="ru-RU" sz="3200" b="1" dirty="0"/>
              <a:t>2. Определить проблемное поведение;</a:t>
            </a:r>
            <a:endParaRPr lang="ru-UA" sz="3200" dirty="0"/>
          </a:p>
          <a:p>
            <a:r>
              <a:rPr lang="ru-RU" sz="3200" b="1" dirty="0"/>
              <a:t>3. Определить неправильный образ мышления;</a:t>
            </a:r>
            <a:endParaRPr lang="ru-UA" sz="3200" dirty="0"/>
          </a:p>
          <a:p>
            <a:r>
              <a:rPr lang="ru-RU" sz="3200" b="1" dirty="0"/>
              <a:t>4. Определить правильное мышление;</a:t>
            </a:r>
            <a:endParaRPr lang="ru-UA" sz="3200" dirty="0"/>
          </a:p>
          <a:p>
            <a:r>
              <a:rPr lang="ru-RU" sz="3200" b="1" dirty="0"/>
              <a:t>5. Сделать публичное заявление о приверженности правильному мышлению;</a:t>
            </a:r>
            <a:endParaRPr lang="ru-UA" sz="3200" dirty="0"/>
          </a:p>
          <a:p>
            <a:r>
              <a:rPr lang="ru-RU" sz="3200" b="1" dirty="0"/>
              <a:t>6. Разработайте план правильного мышления (включая подотчётность).</a:t>
            </a:r>
            <a:endParaRPr lang="ru-UA" sz="3200" dirty="0"/>
          </a:p>
        </p:txBody>
      </p:sp>
    </p:spTree>
    <p:extLst>
      <p:ext uri="{BB962C8B-B14F-4D97-AF65-F5344CB8AC3E}">
        <p14:creationId xmlns:p14="http://schemas.microsoft.com/office/powerpoint/2010/main" val="24196641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066800"/>
            <a:ext cx="81534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/>
              <a:t>Всё то, что позади нас и что лежит перед нами, — мелочи, по сравнению с тем, что находится внутри нас.</a:t>
            </a:r>
            <a:endParaRPr lang="ru-UA" sz="4400" dirty="0"/>
          </a:p>
          <a:p>
            <a:r>
              <a:rPr lang="ru-RU" sz="4400" b="1" dirty="0"/>
              <a:t>                                 </a:t>
            </a:r>
            <a:r>
              <a:rPr lang="en-US" sz="3200" b="1" dirty="0" err="1"/>
              <a:t>Уолт</a:t>
            </a:r>
            <a:r>
              <a:rPr lang="en-US" sz="3200" b="1" dirty="0"/>
              <a:t> </a:t>
            </a:r>
            <a:r>
              <a:rPr lang="en-US" sz="3200" b="1" dirty="0" err="1"/>
              <a:t>Эмерсон</a:t>
            </a:r>
            <a:endParaRPr lang="ru-UA" sz="4400" dirty="0"/>
          </a:p>
        </p:txBody>
      </p:sp>
    </p:spTree>
    <p:extLst>
      <p:ext uri="{BB962C8B-B14F-4D97-AF65-F5344CB8AC3E}">
        <p14:creationId xmlns:p14="http://schemas.microsoft.com/office/powerpoint/2010/main" val="3736004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066800"/>
            <a:ext cx="4196983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/>
              <a:t>В</a:t>
            </a:r>
            <a:r>
              <a:rPr lang="en-US" sz="4800" b="1" dirty="0"/>
              <a:t>	</a:t>
            </a:r>
            <a:r>
              <a:rPr lang="ru-RU" sz="4800" dirty="0"/>
              <a:t>Взгляд</a:t>
            </a:r>
            <a:endParaRPr lang="en-US" sz="4800" dirty="0"/>
          </a:p>
          <a:p>
            <a:r>
              <a:rPr lang="ru-RU" sz="4800" b="1" dirty="0"/>
              <a:t>Н</a:t>
            </a:r>
            <a:r>
              <a:rPr lang="en-US" sz="4800" b="1" dirty="0"/>
              <a:t>	</a:t>
            </a:r>
            <a:r>
              <a:rPr lang="ru-RU" sz="4800" dirty="0"/>
              <a:t>Навыки</a:t>
            </a:r>
            <a:endParaRPr lang="en-US" sz="4800" dirty="0"/>
          </a:p>
          <a:p>
            <a:r>
              <a:rPr lang="ru-RU" sz="4800" b="1" dirty="0"/>
              <a:t>О</a:t>
            </a:r>
            <a:r>
              <a:rPr lang="en-US" sz="4800" b="1" dirty="0"/>
              <a:t>	</a:t>
            </a:r>
            <a:r>
              <a:rPr lang="ru-RU" sz="4800" dirty="0"/>
              <a:t>Отношение</a:t>
            </a:r>
            <a:endParaRPr lang="en-US" sz="4800" dirty="0"/>
          </a:p>
          <a:p>
            <a:r>
              <a:rPr lang="ru-RU" sz="4800" dirty="0"/>
              <a:t>Х</a:t>
            </a:r>
            <a:r>
              <a:rPr lang="en-US" sz="4800" dirty="0"/>
              <a:t>	</a:t>
            </a:r>
            <a:r>
              <a:rPr lang="ru-RU" sz="4800" dirty="0"/>
              <a:t>Характер</a:t>
            </a:r>
            <a:r>
              <a:rPr lang="en-US" sz="4800" dirty="0"/>
              <a:t> </a:t>
            </a:r>
          </a:p>
          <a:p>
            <a:r>
              <a:rPr lang="en-US" sz="4800" dirty="0"/>
              <a:t>	</a:t>
            </a:r>
          </a:p>
          <a:p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026409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52400"/>
            <a:ext cx="8534400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Чем дольше я живу, тем больше понимаю, как сильно наше отношение к жизни влияет на неё. На мой взгляд, отношение важнее фактов. Оно важнее прошлого, образования, денег, обстоятельств, неудач, успехов; оно важнее, чем кто и что думает, говорит или делает. Отношение важнее, чем внешность, талант или мастерство. Оно созидает или разрушает компанию, церковь, дом. Примечательно, что каждый день мы стоим перед выбором: как мы будет относиться к окружающему нас миру сегодня. Мы не можем изменить прошлого, мы не можем изменить того обстоятельства, что люди поступают определенным образом. Мы не можем изменить неизбежного. Единственное, что мы можем, — это играть на той струне, что у нас есть, и струна эта — наше отношение… Я убеждён, что жизнь состоит на 10 % из того, что происходит с нами, и на 90 % из того, как мы на это реагируем. Так происходит и с вами. Мы все в ответе за своё отношение. 									                                                                         </a:t>
            </a:r>
            <a:r>
              <a:rPr lang="ru-RU" sz="2000" b="1" dirty="0"/>
              <a:t>(Чарльз </a:t>
            </a:r>
            <a:r>
              <a:rPr lang="ru-RU" sz="2000" b="1" dirty="0" err="1"/>
              <a:t>Свиндолл</a:t>
            </a:r>
            <a:r>
              <a:rPr lang="ru-RU" sz="2000" b="1" dirty="0"/>
              <a:t>)</a:t>
            </a:r>
            <a:br>
              <a:rPr lang="ru-RU" sz="2400" b="1" dirty="0"/>
            </a:b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83185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33400"/>
            <a:ext cx="8001001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/>
              <a:t>Отчёт о результатах исследования американского бизнеса, опубликованный издательством </a:t>
            </a:r>
            <a:r>
              <a:rPr lang="en-US" sz="3200" b="1" dirty="0"/>
              <a:t>Cos</a:t>
            </a:r>
            <a:r>
              <a:rPr lang="ru-RU" sz="3200" b="1" dirty="0"/>
              <a:t>: </a:t>
            </a:r>
            <a:endParaRPr lang="ru-UA" sz="3200" b="1" dirty="0"/>
          </a:p>
          <a:p>
            <a:endParaRPr lang="en-US" sz="4000" dirty="0"/>
          </a:p>
          <a:p>
            <a:r>
              <a:rPr lang="ru-RU" sz="3200" i="1" dirty="0"/>
              <a:t>Опрошено более 500 успешных бизнес-лидеров. 94% объясняют свои достижения правильным отношением и считают его важнее любой другой составляющей успеха.</a:t>
            </a:r>
            <a:endParaRPr lang="ru-UA" sz="3200" i="1" dirty="0"/>
          </a:p>
        </p:txBody>
      </p:sp>
    </p:spTree>
    <p:extLst>
      <p:ext uri="{BB962C8B-B14F-4D97-AF65-F5344CB8AC3E}">
        <p14:creationId xmlns:p14="http://schemas.microsoft.com/office/powerpoint/2010/main" val="3110008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914400"/>
            <a:ext cx="8534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/>
              <a:t>Результаты исследования проведенного </a:t>
            </a:r>
          </a:p>
          <a:p>
            <a:pPr algn="ctr"/>
            <a:r>
              <a:rPr lang="en-US" sz="2800" b="1" dirty="0"/>
              <a:t>Robert Half International</a:t>
            </a:r>
            <a:endParaRPr lang="ru-UA" sz="2800" dirty="0"/>
          </a:p>
          <a:p>
            <a:r>
              <a:rPr lang="ru-RU" sz="2800" b="1" dirty="0"/>
              <a:t> </a:t>
            </a:r>
            <a:endParaRPr lang="ru-UA" sz="2800" dirty="0"/>
          </a:p>
          <a:p>
            <a:r>
              <a:rPr lang="en-US" sz="2800" b="1" dirty="0"/>
              <a:t> </a:t>
            </a:r>
            <a:r>
              <a:rPr lang="ru-RU" sz="2800" b="1" dirty="0"/>
              <a:t>Причины увольнения сотрудников:</a:t>
            </a:r>
            <a:endParaRPr lang="ru-UA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 </a:t>
            </a:r>
            <a:r>
              <a:rPr lang="ru-RU" sz="2800" b="1" dirty="0"/>
              <a:t>Некомпетентность - 30%</a:t>
            </a:r>
            <a:endParaRPr lang="ru-UA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 </a:t>
            </a:r>
            <a:r>
              <a:rPr lang="ru-RU" sz="2800" b="1" dirty="0"/>
              <a:t>Невозможность уживаться с другими - 17%</a:t>
            </a:r>
            <a:endParaRPr lang="ru-UA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 </a:t>
            </a:r>
            <a:r>
              <a:rPr lang="ru-RU" sz="2800" b="1" dirty="0"/>
              <a:t>Нечестность или ложь - 12%</a:t>
            </a:r>
            <a:endParaRPr lang="ru-UA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 </a:t>
            </a:r>
            <a:r>
              <a:rPr lang="ru-RU" sz="2800" b="1" dirty="0"/>
              <a:t>Отрицательное отношение - 10%</a:t>
            </a:r>
            <a:endParaRPr lang="ru-UA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 </a:t>
            </a:r>
            <a:r>
              <a:rPr lang="ru-RU" sz="2800" b="1" dirty="0"/>
              <a:t>Недостаток мотивации - 7%</a:t>
            </a:r>
            <a:endParaRPr lang="ru-UA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 </a:t>
            </a:r>
            <a:r>
              <a:rPr lang="ru-RU" sz="2800" b="1" dirty="0"/>
              <a:t>Невыполнение указаний или отказ следовать     инструкциям - 7%</a:t>
            </a:r>
            <a:endParaRPr lang="ru-UA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 </a:t>
            </a:r>
            <a:r>
              <a:rPr lang="ru-RU" sz="2800" b="1" dirty="0"/>
              <a:t>Другие причины - 8%</a:t>
            </a:r>
            <a:endParaRPr lang="ru-UA" sz="2800" dirty="0"/>
          </a:p>
        </p:txBody>
      </p:sp>
    </p:spTree>
    <p:extLst>
      <p:ext uri="{BB962C8B-B14F-4D97-AF65-F5344CB8AC3E}">
        <p14:creationId xmlns:p14="http://schemas.microsoft.com/office/powerpoint/2010/main" val="4241836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5300" y="1219200"/>
            <a:ext cx="8153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Институт Карнеги проанализировал анкетные данные 10 000 человек и пришел к выводу, что 15% их успеха являются результатом технического обучения. Остальные 85% обусловлены их личностью. Также в ходе исследования было выявлено, что основной чертой успешного человека является правильное отношение к выполняемой работе и происходящему в его жизни.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41803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914400"/>
            <a:ext cx="716067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/>
              <a:t>Директор школы в Сан-Франциско</a:t>
            </a:r>
            <a:endParaRPr lang="ru-UA" sz="3600" dirty="0"/>
          </a:p>
          <a:p>
            <a:r>
              <a:rPr lang="ru-RU" sz="3600" b="1" dirty="0"/>
              <a:t> </a:t>
            </a:r>
            <a:endParaRPr lang="ru-UA" sz="3600" dirty="0"/>
          </a:p>
          <a:p>
            <a:r>
              <a:rPr lang="ru-RU" sz="3600" b="1" dirty="0"/>
              <a:t>Продавец хот-догов</a:t>
            </a:r>
            <a:endParaRPr lang="ru-UA" sz="3600" dirty="0"/>
          </a:p>
          <a:p>
            <a:r>
              <a:rPr lang="ru-RU" sz="3600" b="1" dirty="0"/>
              <a:t> </a:t>
            </a:r>
            <a:endParaRPr lang="ru-UA" sz="3600" dirty="0"/>
          </a:p>
          <a:p>
            <a:r>
              <a:rPr lang="ru-RU" sz="3600" b="1" dirty="0"/>
              <a:t>Миля за 4 минуты</a:t>
            </a:r>
            <a:endParaRPr lang="ru-UA" sz="3600" dirty="0"/>
          </a:p>
        </p:txBody>
      </p:sp>
    </p:spTree>
    <p:extLst>
      <p:ext uri="{BB962C8B-B14F-4D97-AF65-F5344CB8AC3E}">
        <p14:creationId xmlns:p14="http://schemas.microsoft.com/office/powerpoint/2010/main" val="1609547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100" y="305068"/>
            <a:ext cx="8305800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Чувства влияют на отношение </a:t>
            </a:r>
          </a:p>
          <a:p>
            <a:pPr algn="ctr"/>
            <a:r>
              <a:rPr lang="ru-RU" sz="4000" b="1" dirty="0"/>
              <a:t>к происходящему</a:t>
            </a:r>
            <a:endParaRPr lang="ru-UA" sz="4000" dirty="0"/>
          </a:p>
          <a:p>
            <a:endParaRPr lang="ru-RU" sz="2000" b="1" dirty="0"/>
          </a:p>
          <a:p>
            <a:r>
              <a:rPr lang="ru-RU" sz="3800" b="1" dirty="0"/>
              <a:t>Люди с эмоциональными проблемами на 144% чаще попадают в автомобильные аварии.</a:t>
            </a:r>
            <a:endParaRPr lang="ru-UA" sz="3800" dirty="0"/>
          </a:p>
          <a:p>
            <a:endParaRPr lang="ru-RU" sz="2000" b="1" dirty="0"/>
          </a:p>
          <a:p>
            <a:r>
              <a:rPr lang="ru-RU" sz="3800" b="1" dirty="0"/>
              <a:t>Каждая 5-я жертва несчастного случая со смертельным исходом ссорилась с кем-либо в течение шести часов до аварии.</a:t>
            </a:r>
            <a:endParaRPr lang="ru-UA" sz="3800" dirty="0"/>
          </a:p>
        </p:txBody>
      </p:sp>
    </p:spTree>
    <p:extLst>
      <p:ext uri="{BB962C8B-B14F-4D97-AF65-F5344CB8AC3E}">
        <p14:creationId xmlns:p14="http://schemas.microsoft.com/office/powerpoint/2010/main" val="2490124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5300" y="181957"/>
            <a:ext cx="81534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/>
              <a:t>Если вы думаете, что побеждены, то это так и есть.</a:t>
            </a:r>
            <a:endParaRPr lang="ru-UA" sz="3200" dirty="0"/>
          </a:p>
          <a:p>
            <a:r>
              <a:rPr lang="ru-RU" sz="3200" b="1" dirty="0"/>
              <a:t>Если считаешь, что не осмелишься что-то сделать, то и не сделаешь.</a:t>
            </a:r>
            <a:endParaRPr lang="ru-UA" sz="3200" dirty="0"/>
          </a:p>
          <a:p>
            <a:r>
              <a:rPr lang="ru-RU" sz="3200" b="1" dirty="0"/>
              <a:t>Если вы желаете выиграть, но думаете, что у вас не получится, то почти наверняка так и произойдёт.</a:t>
            </a:r>
            <a:endParaRPr lang="ru-UA" sz="3200" dirty="0"/>
          </a:p>
          <a:p>
            <a:r>
              <a:rPr lang="ru-RU" sz="3200" b="1" dirty="0"/>
              <a:t>Жизненные победы далеко не всегда приходят к более сильному или быстрому человеку. Рано или поздно они достанутся тому, кто посчитает, что он сможет достичь успеха.</a:t>
            </a:r>
            <a:endParaRPr lang="ru-UA" sz="3200" dirty="0"/>
          </a:p>
          <a:p>
            <a:r>
              <a:rPr lang="en-US" sz="3200" b="1" dirty="0"/>
              <a:t>  </a:t>
            </a:r>
            <a:r>
              <a:rPr lang="ru-RU" sz="3200" b="1" dirty="0"/>
              <a:t>				Арнольд Палмер</a:t>
            </a:r>
            <a:endParaRPr lang="ru-UA" sz="3200" dirty="0"/>
          </a:p>
        </p:txBody>
      </p:sp>
    </p:spTree>
    <p:extLst>
      <p:ext uri="{BB962C8B-B14F-4D97-AF65-F5344CB8AC3E}">
        <p14:creationId xmlns:p14="http://schemas.microsoft.com/office/powerpoint/2010/main" val="3753824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DFA92B14E29BF4890D4BC2BAC32BD07" ma:contentTypeVersion="8" ma:contentTypeDescription="Create a new document." ma:contentTypeScope="" ma:versionID="5d2e94e2c74cab8680faffd20e15374a">
  <xsd:schema xmlns:xsd="http://www.w3.org/2001/XMLSchema" xmlns:xs="http://www.w3.org/2001/XMLSchema" xmlns:p="http://schemas.microsoft.com/office/2006/metadata/properties" xmlns:ns3="75646f33-f6ff-4721-bb2b-e35215f11779" targetNamespace="http://schemas.microsoft.com/office/2006/metadata/properties" ma:root="true" ma:fieldsID="b7f9734280fefb32ffb8ac23f077cd48" ns3:_="">
    <xsd:import namespace="75646f33-f6ff-4721-bb2b-e35215f1177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646f33-f6ff-4721-bb2b-e35215f1177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724DF08-C100-4926-9C8F-B16ADBA9CFC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D2571C3-C619-40BD-AC14-26E825783A20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75646f33-f6ff-4721-bb2b-e35215f11779"/>
    <ds:schemaRef ds:uri="http://purl.org/dc/terms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2D76CFC-8D84-434E-BC2E-F946226B2E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646f33-f6ff-4721-bb2b-e35215f1177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3093</TotalTime>
  <Words>605</Words>
  <Application>Microsoft Office PowerPoint</Application>
  <PresentationFormat>Экран (4:3)</PresentationFormat>
  <Paragraphs>52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Bruce Ballast</dc:creator>
  <cp:lastModifiedBy>Ruslan Lvov</cp:lastModifiedBy>
  <cp:revision>26</cp:revision>
  <dcterms:created xsi:type="dcterms:W3CDTF">2016-06-07T16:48:26Z</dcterms:created>
  <dcterms:modified xsi:type="dcterms:W3CDTF">2023-01-20T09:03:02Z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0x0101004DFA92B14E29BF4890D4BC2BAC32BD07</vt:lpwstr>
  </property>
</Properties>
</file>