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70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1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5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97169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 Relaciones- Transformando la Justicia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97169"/>
            <a:ext cx="12192000" cy="797169"/>
          </a:xfrm>
        </p:spPr>
        <p:txBody>
          <a:bodyPr>
            <a:normAutofit fontScale="92500"/>
          </a:bodyPr>
          <a:lstStyle/>
          <a:p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 QUE ES LA HISTORIA DE TUS CONFLICTOS?</a:t>
            </a: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2247"/>
            <a:ext cx="12192000" cy="5005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83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historia del conflicto en la Biblia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tapa a tapa, la biblia revela el plan de Dios para restaurar la relación con el hombre pecador- tanto ofensores como victimas- a través de quine satisface la justicia de Dios -Cristo</a:t>
            </a:r>
          </a:p>
          <a:p>
            <a:r>
              <a:rPr lang="es-ES" sz="4400" dirty="0" smtClean="0"/>
              <a:t>“</a:t>
            </a:r>
            <a:r>
              <a:rPr lang="es-ES" sz="4400" dirty="0"/>
              <a:t>Porque tanto amó Dios al mundo que dio a su Hijo unigénito, para que todo el que cree en él no se pierda, sino que tenga vida </a:t>
            </a:r>
            <a:r>
              <a:rPr lang="es-ES" sz="4400" dirty="0" smtClean="0"/>
              <a:t>eterna.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E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3:16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91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justicia de Dios Restauro la relación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Autofit/>
          </a:bodyPr>
          <a:lstStyle/>
          <a:p>
            <a:r>
              <a:rPr lang="es-ES" sz="4400" dirty="0" smtClean="0"/>
              <a:t>“Dios </a:t>
            </a:r>
            <a:r>
              <a:rPr lang="es-ES" sz="4400" dirty="0"/>
              <a:t>no envió a su Hijo al mundo para condenar al mundo, sino para salvarlo por medio de él.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E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3:17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vino para que tuviéramos una relación restaurada con el 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Justicia es mas que retribución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Justicia es acerca del individuo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Justicia es acerca de la relaciones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entre los ofensores y las victimas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entre los ofensores y la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 donde viven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entre los ofensores y el sistema Judicial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entre las victimas y el sistema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un enfoque de justicia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2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es el enfoque de tu historia con la justicia?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¿Retribución/Castigo?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¿Remordimientos?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¿amargura?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¿Hacer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enmiendas?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¿Restitución?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¿Restauración?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9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 en esta Clase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Examinar la dinámica del conflicto desde una perspectiva bíblica y considerar un enfoque de responder al conflicto para restaurar las relaciones y transformar el significado de la justicia en nuestras vidas </a:t>
            </a:r>
          </a:p>
          <a:p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54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Resumamos esta Primera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Lección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 fontScale="925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tenemos una historia de conflictos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es un desacuerdo a través del cual las partes envueltas perciben una amenaza en sus necesidades, intereses, o preocupaciones.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Identificamos 5 tipos de conflictos: Individuales, interpersonales, individuales con el equipo, intergrupales, inter-organizacionales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entre Dios y el hombre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restaurador de las relaciones y la verdadera justicia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meta del curso es examinar la manera que pensamos acerca de responder </a:t>
            </a:r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</a:t>
            </a:r>
          </a:p>
          <a:p>
            <a:pPr marL="0" indent="0">
              <a:buNone/>
            </a:pP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0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experimentamos Una Historia de Conflictos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 fontScale="700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procesamos y respondemos al impacto de los conflictos?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se desarrolla la historia de nuestro conflicto?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Kevin y sus amigos- una comunidad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dividida- Kevin tomo y la cuarta persona le pedía que manejara con cuidado, y los amigos de Kevin murieron tenia 19 anos, lo mandaron 20 anos a la prisión y respondieron que No. La historia de Kevin muestra como las relaciones son dañadas en medio del conflicto. Su Historia cambio el resto de su vida y lo que paso aquella noche esta todavía en conflicto hasta el día de hoy ya que todavía se esta maniobrando en el sistema judicial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José y Amy- una historia de restauración que busca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superarse- Joe es un al cólico y manejaba y golpeo el carro de Amy de 17 anos y la mato, Joe acepto a Cristo y decidió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decir que era culpable y le dieron 10 anos de cárcel, fue a prisión y sirvió en el hospital en la cárcel y salió y le hablo el hermano de Amy y oyó todo lo que recordaba de su hermana y habl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con el padre de Amy y con la mama y prepararon 3 horas de la vida de Amy y lo bueno de esa reunión pidió perdón y lo perdonaron ahora Joe trabaja en la cárcel y siguió adelante con su vida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historias contrastantes, se restauro las relaciones y avanzo. 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4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es el conflicto?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un desacuerdo en el cual las partes envueltas perciben una amenaza para sus necesidades, intereses o preocupaciones.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solo un desacuerdo- podemos estar en desacuerdo sin que esto cree un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desacuerdo debe estar acompañado por la percepción de una amenaza de las necesidades de alguien, sus interese y preocupaciones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2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Cinco Tipos de Conflictos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con el 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individuo- nadie los ve solos nosotros sabemos que tenemos estos conflictos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Interpersonal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entre un individuo y un equipo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dentro de un equipo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inter- organizacional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dinámica de los conflictos discutidos en este curso aplica en todos estos tipos de conflictos</a:t>
            </a:r>
          </a:p>
          <a:p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5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Seis Tipos de Conflictos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con el individuo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Interpersonal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entre un individuo y un equipo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dentro de un equipo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inter- organizacional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entre Dios y el Hombre</a:t>
            </a:r>
          </a:p>
          <a:p>
            <a:pPr marL="0" indent="0">
              <a:buNone/>
            </a:pP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74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explica la historia del conflicto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historia de justicia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“Pero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 </a:t>
            </a:r>
            <a:r>
              <a:rPr lang="es-ES" sz="4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reina por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siempre; para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emitir juicio ha establecido su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trono. Juzgará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mundo con justicia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gobernará a los pueblos con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equidad.</a:t>
            </a:r>
            <a:r>
              <a:rPr lang="es-E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 </a:t>
            </a:r>
            <a:r>
              <a:rPr lang="es-ES" sz="4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es refugio de los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oprimidos; es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baluarte en momentos de angustia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Salmos 9:7-9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8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explica la historia del conflicto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historia de Amor</a:t>
            </a:r>
          </a:p>
          <a:p>
            <a:r>
              <a:rPr lang="es-ES" sz="4400" dirty="0" smtClean="0"/>
              <a:t>“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lo ofreció como un sacrificio de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expiación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que se recibe por la fe en su sangre, para así demostrar su justicia. Anteriormente, en su paciencia, Dios había pasado por alto los pecados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s-E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en el tiempo presente ha ofrecido a Jesucristo para manifestar su justicia. De este modo Dios es justo y, a la vez, el que justifica a los que tienen fe en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Jesús.” </a:t>
            </a:r>
            <a:r>
              <a:rPr lang="es-E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3:25-26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5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se identifica con nuestra historia del conflicto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se identifica con los ofensores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lo tanto, le daré un puesto entre los grandes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 repartirá el botín con los fuertes,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derramó su vida hasta la muerte,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y </a:t>
            </a:r>
            <a:r>
              <a:rPr lang="es-E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 contado entre los transgresores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Cargó con el pecado de muchos,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e intercedió por los pecadores.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Isaías 53:12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ama y se identifica con los </a:t>
            </a:r>
            <a:r>
              <a:rPr lang="es-E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trangresores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4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se identifica con nuestra historia del conflicto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se identifica con las victimas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Pues estoy convencido de que ni la muerte ni la vida, ni los ángeles ni los demonios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ni lo presente ni lo por venir, ni los poderes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lo alto ni lo profundo, ni cosa alguna en toda la creación podrá apartarnos del amor que Dios nos ha manifestado en Cristo Jesús nuestro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Señor.” Romanos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8:38-39</a:t>
            </a:r>
          </a:p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 a las victimas, fue una victima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3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826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Restaurando Relaciones- Transformando la Justicia</vt:lpstr>
      <vt:lpstr>Todos experimentamos Una Historia de Conflictos</vt:lpstr>
      <vt:lpstr>¿Qué es el conflicto?</vt:lpstr>
      <vt:lpstr>Cinco Tipos de Conflictos</vt:lpstr>
      <vt:lpstr>Seis Tipos de Conflictos</vt:lpstr>
      <vt:lpstr>La Biblia explica la historia del conflicto</vt:lpstr>
      <vt:lpstr>La Biblia explica la historia del conflicto</vt:lpstr>
      <vt:lpstr>Dios se identifica con nuestra historia del conflicto</vt:lpstr>
      <vt:lpstr>Dios se identifica con nuestra historia del conflicto</vt:lpstr>
      <vt:lpstr>La historia del conflicto en la Biblia</vt:lpstr>
      <vt:lpstr>La justicia de Dios Restauro la relación</vt:lpstr>
      <vt:lpstr>Justicia es mas que retribución</vt:lpstr>
      <vt:lpstr>¿Qué es el enfoque de tu historia con la justicia?</vt:lpstr>
      <vt:lpstr>Nuestra Meta en esta Clase</vt:lpstr>
      <vt:lpstr>Nota Final: Resumamos esta Primera Lección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Restaurando Relaciones- Transformando la Justicia</dc:title>
  <dc:creator>Jorge Muniz</dc:creator>
  <cp:lastModifiedBy>Jorge Muniz</cp:lastModifiedBy>
  <cp:revision>12</cp:revision>
  <dcterms:created xsi:type="dcterms:W3CDTF">2018-04-18T20:56:42Z</dcterms:created>
  <dcterms:modified xsi:type="dcterms:W3CDTF">2018-04-19T02:26:17Z</dcterms:modified>
</cp:coreProperties>
</file>